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31"/>
  </p:notesMasterIdLst>
  <p:sldIdLst>
    <p:sldId id="256" r:id="rId3"/>
    <p:sldId id="274" r:id="rId4"/>
    <p:sldId id="275" r:id="rId5"/>
    <p:sldId id="258" r:id="rId6"/>
    <p:sldId id="259" r:id="rId7"/>
    <p:sldId id="260" r:id="rId8"/>
    <p:sldId id="261" r:id="rId9"/>
    <p:sldId id="276" r:id="rId10"/>
    <p:sldId id="277" r:id="rId11"/>
    <p:sldId id="262" r:id="rId12"/>
    <p:sldId id="278" r:id="rId13"/>
    <p:sldId id="263" r:id="rId14"/>
    <p:sldId id="279" r:id="rId15"/>
    <p:sldId id="280" r:id="rId16"/>
    <p:sldId id="284" r:id="rId17"/>
    <p:sldId id="264" r:id="rId18"/>
    <p:sldId id="281" r:id="rId19"/>
    <p:sldId id="282" r:id="rId20"/>
    <p:sldId id="265" r:id="rId21"/>
    <p:sldId id="266" r:id="rId22"/>
    <p:sldId id="267" r:id="rId23"/>
    <p:sldId id="268" r:id="rId24"/>
    <p:sldId id="269" r:id="rId25"/>
    <p:sldId id="270" r:id="rId26"/>
    <p:sldId id="271" r:id="rId27"/>
    <p:sldId id="283" r:id="rId28"/>
    <p:sldId id="272" r:id="rId29"/>
    <p:sldId id="27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CE3BD9-A11F-4EAC-94AF-8B6522B475FE}" v="85" dt="2026-01-21T12:39:03.2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40"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ocker Brian" userId="fde58df0-c4b6-422f-80cc-755e7713f558" providerId="ADAL" clId="{8ECE3BD9-A11F-4EAC-94AF-8B6522B475FE}"/>
    <pc:docChg chg="undo redo custSel addSld delSld modSld sldOrd addMainMaster modMainMaster">
      <pc:chgData name="Crocker Brian" userId="fde58df0-c4b6-422f-80cc-755e7713f558" providerId="ADAL" clId="{8ECE3BD9-A11F-4EAC-94AF-8B6522B475FE}" dt="2026-01-21T12:39:14.895" v="3616" actId="26606"/>
      <pc:docMkLst>
        <pc:docMk/>
      </pc:docMkLst>
      <pc:sldChg chg="addSp delSp modSp mod setBg addAnim setClrOvrMap">
        <pc:chgData name="Crocker Brian" userId="fde58df0-c4b6-422f-80cc-755e7713f558" providerId="ADAL" clId="{8ECE3BD9-A11F-4EAC-94AF-8B6522B475FE}" dt="2026-01-12T14:45:11.526" v="3512"/>
        <pc:sldMkLst>
          <pc:docMk/>
          <pc:sldMk cId="3398580221" sldId="256"/>
        </pc:sldMkLst>
        <pc:spChg chg="mod">
          <ac:chgData name="Crocker Brian" userId="fde58df0-c4b6-422f-80cc-755e7713f558" providerId="ADAL" clId="{8ECE3BD9-A11F-4EAC-94AF-8B6522B475FE}" dt="2026-01-12T14:45:11.524" v="3510" actId="26606"/>
          <ac:spMkLst>
            <pc:docMk/>
            <pc:sldMk cId="3398580221" sldId="256"/>
            <ac:spMk id="2" creationId="{71BF3AA5-A6B6-ED5F-5165-555B0A94CD77}"/>
          </ac:spMkLst>
        </pc:spChg>
        <pc:spChg chg="mod">
          <ac:chgData name="Crocker Brian" userId="fde58df0-c4b6-422f-80cc-755e7713f558" providerId="ADAL" clId="{8ECE3BD9-A11F-4EAC-94AF-8B6522B475FE}" dt="2026-01-12T14:45:11.524" v="3510" actId="26606"/>
          <ac:spMkLst>
            <pc:docMk/>
            <pc:sldMk cId="3398580221" sldId="256"/>
            <ac:spMk id="3" creationId="{7393C21C-A6C6-B9E5-E27B-4BB9C5A23C60}"/>
          </ac:spMkLst>
        </pc:spChg>
        <pc:spChg chg="mod ord">
          <ac:chgData name="Crocker Brian" userId="fde58df0-c4b6-422f-80cc-755e7713f558" providerId="ADAL" clId="{8ECE3BD9-A11F-4EAC-94AF-8B6522B475FE}" dt="2026-01-12T14:45:11.524" v="3510" actId="26606"/>
          <ac:spMkLst>
            <pc:docMk/>
            <pc:sldMk cId="3398580221" sldId="256"/>
            <ac:spMk id="4" creationId="{84742F8A-188B-364C-044D-5D6BD1280535}"/>
          </ac:spMkLst>
        </pc:spChg>
        <pc:spChg chg="mod">
          <ac:chgData name="Crocker Brian" userId="fde58df0-c4b6-422f-80cc-755e7713f558" providerId="ADAL" clId="{8ECE3BD9-A11F-4EAC-94AF-8B6522B475FE}" dt="2026-01-12T14:45:11.524" v="3510" actId="26606"/>
          <ac:spMkLst>
            <pc:docMk/>
            <pc:sldMk cId="3398580221" sldId="256"/>
            <ac:spMk id="5" creationId="{5439187F-6ED0-3ABE-9231-AA34F6BBEC76}"/>
          </ac:spMkLst>
        </pc:spChg>
        <pc:spChg chg="add">
          <ac:chgData name="Crocker Brian" userId="fde58df0-c4b6-422f-80cc-755e7713f558" providerId="ADAL" clId="{8ECE3BD9-A11F-4EAC-94AF-8B6522B475FE}" dt="2026-01-12T14:45:11.524" v="3510" actId="26606"/>
          <ac:spMkLst>
            <pc:docMk/>
            <pc:sldMk cId="3398580221" sldId="256"/>
            <ac:spMk id="7" creationId="{1C69834E-5EEE-4D61-833E-04928896454C}"/>
          </ac:spMkLst>
        </pc:spChg>
        <pc:spChg chg="add">
          <ac:chgData name="Crocker Brian" userId="fde58df0-c4b6-422f-80cc-755e7713f558" providerId="ADAL" clId="{8ECE3BD9-A11F-4EAC-94AF-8B6522B475FE}" dt="2026-01-12T14:45:11.524" v="3510" actId="26606"/>
          <ac:spMkLst>
            <pc:docMk/>
            <pc:sldMk cId="3398580221" sldId="256"/>
            <ac:spMk id="8" creationId="{58E5D9BA-46E7-4BFA-9C74-75495BF6F54D}"/>
          </ac:spMkLst>
        </pc:spChg>
        <pc:spChg chg="add del">
          <ac:chgData name="Crocker Brian" userId="fde58df0-c4b6-422f-80cc-755e7713f558" providerId="ADAL" clId="{8ECE3BD9-A11F-4EAC-94AF-8B6522B475FE}" dt="2026-01-12T14:44:17.272" v="3506" actId="26606"/>
          <ac:spMkLst>
            <pc:docMk/>
            <pc:sldMk cId="3398580221" sldId="256"/>
            <ac:spMk id="10" creationId="{F0AB17F6-592B-45CB-96F6-705C9825AFBC}"/>
          </ac:spMkLst>
        </pc:spChg>
        <pc:spChg chg="add">
          <ac:chgData name="Crocker Brian" userId="fde58df0-c4b6-422f-80cc-755e7713f558" providerId="ADAL" clId="{8ECE3BD9-A11F-4EAC-94AF-8B6522B475FE}" dt="2026-01-12T14:45:11.524" v="3510" actId="26606"/>
          <ac:spMkLst>
            <pc:docMk/>
            <pc:sldMk cId="3398580221" sldId="256"/>
            <ac:spMk id="14" creationId="{5B033D76-5800-44B6-AFE9-EE2106935115}"/>
          </ac:spMkLst>
        </pc:spChg>
        <pc:spChg chg="add">
          <ac:chgData name="Crocker Brian" userId="fde58df0-c4b6-422f-80cc-755e7713f558" providerId="ADAL" clId="{8ECE3BD9-A11F-4EAC-94AF-8B6522B475FE}" dt="2026-01-12T14:45:11.524" v="3510" actId="26606"/>
          <ac:spMkLst>
            <pc:docMk/>
            <pc:sldMk cId="3398580221" sldId="256"/>
            <ac:spMk id="16" creationId="{522D6F85-FFBA-4F81-AEE5-AAA17CB7AA98}"/>
          </ac:spMkLst>
        </pc:spChg>
        <pc:spChg chg="add">
          <ac:chgData name="Crocker Brian" userId="fde58df0-c4b6-422f-80cc-755e7713f558" providerId="ADAL" clId="{8ECE3BD9-A11F-4EAC-94AF-8B6522B475FE}" dt="2026-01-12T14:45:11.524" v="3510" actId="26606"/>
          <ac:spMkLst>
            <pc:docMk/>
            <pc:sldMk cId="3398580221" sldId="256"/>
            <ac:spMk id="18" creationId="{13B31514-E6DF-4357-9EEA-EFB7983080DA}"/>
          </ac:spMkLst>
        </pc:spChg>
        <pc:picChg chg="add">
          <ac:chgData name="Crocker Brian" userId="fde58df0-c4b6-422f-80cc-755e7713f558" providerId="ADAL" clId="{8ECE3BD9-A11F-4EAC-94AF-8B6522B475FE}" dt="2026-01-12T14:45:11.524" v="3510" actId="26606"/>
          <ac:picMkLst>
            <pc:docMk/>
            <pc:sldMk cId="3398580221" sldId="256"/>
            <ac:picMk id="20" creationId="{4C401D57-600A-4C91-AC9A-14CA1ED6F7D8}"/>
          </ac:picMkLst>
        </pc:picChg>
        <pc:cxnChg chg="add del">
          <ac:chgData name="Crocker Brian" userId="fde58df0-c4b6-422f-80cc-755e7713f558" providerId="ADAL" clId="{8ECE3BD9-A11F-4EAC-94AF-8B6522B475FE}" dt="2026-01-12T14:44:17.272" v="3506" actId="26606"/>
          <ac:cxnSpMkLst>
            <pc:docMk/>
            <pc:sldMk cId="3398580221" sldId="256"/>
            <ac:cxnSpMk id="12" creationId="{5A9284E7-0823-472D-9963-18D89DFEB8B4}"/>
          </ac:cxnSpMkLst>
        </pc:cxnChg>
        <pc:cxnChg chg="add">
          <ac:chgData name="Crocker Brian" userId="fde58df0-c4b6-422f-80cc-755e7713f558" providerId="ADAL" clId="{8ECE3BD9-A11F-4EAC-94AF-8B6522B475FE}" dt="2026-01-12T14:45:11.524" v="3510" actId="26606"/>
          <ac:cxnSpMkLst>
            <pc:docMk/>
            <pc:sldMk cId="3398580221" sldId="256"/>
            <ac:cxnSpMk id="22" creationId="{412BDC66-00FA-4A3F-9BC7-BE05FF7705F8}"/>
          </ac:cxnSpMkLst>
        </pc:cxnChg>
      </pc:sldChg>
      <pc:sldChg chg="addSp delSp modSp new del mod">
        <pc:chgData name="Crocker Brian" userId="fde58df0-c4b6-422f-80cc-755e7713f558" providerId="ADAL" clId="{8ECE3BD9-A11F-4EAC-94AF-8B6522B475FE}" dt="2026-01-12T13:04:28.192" v="605" actId="2696"/>
        <pc:sldMkLst>
          <pc:docMk/>
          <pc:sldMk cId="1655501071" sldId="257"/>
        </pc:sldMkLst>
        <pc:spChg chg="mod">
          <ac:chgData name="Crocker Brian" userId="fde58df0-c4b6-422f-80cc-755e7713f558" providerId="ADAL" clId="{8ECE3BD9-A11F-4EAC-94AF-8B6522B475FE}" dt="2026-01-06T18:25:36.265" v="203" actId="255"/>
          <ac:spMkLst>
            <pc:docMk/>
            <pc:sldMk cId="1655501071" sldId="257"/>
            <ac:spMk id="2" creationId="{1CFB079E-424D-3F06-A61E-4AF056A83646}"/>
          </ac:spMkLst>
        </pc:spChg>
        <pc:spChg chg="add del mod">
          <ac:chgData name="Crocker Brian" userId="fde58df0-c4b6-422f-80cc-755e7713f558" providerId="ADAL" clId="{8ECE3BD9-A11F-4EAC-94AF-8B6522B475FE}" dt="2026-01-06T18:24:57.408" v="202" actId="20577"/>
          <ac:spMkLst>
            <pc:docMk/>
            <pc:sldMk cId="1655501071" sldId="257"/>
            <ac:spMk id="3" creationId="{59C89F09-34BB-7F03-399B-FD7266B6ED89}"/>
          </ac:spMkLst>
        </pc:spChg>
        <pc:spChg chg="add mod">
          <ac:chgData name="Crocker Brian" userId="fde58df0-c4b6-422f-80cc-755e7713f558" providerId="ADAL" clId="{8ECE3BD9-A11F-4EAC-94AF-8B6522B475FE}" dt="2026-01-06T18:24:51.634" v="198"/>
          <ac:spMkLst>
            <pc:docMk/>
            <pc:sldMk cId="1655501071" sldId="257"/>
            <ac:spMk id="6" creationId="{3E3BDE6E-CBC3-999D-D1E3-080BFCCDBB78}"/>
          </ac:spMkLst>
        </pc:spChg>
      </pc:sldChg>
      <pc:sldChg chg="addSp delSp modSp new mod setBg">
        <pc:chgData name="Crocker Brian" userId="fde58df0-c4b6-422f-80cc-755e7713f558" providerId="ADAL" clId="{8ECE3BD9-A11F-4EAC-94AF-8B6522B475FE}" dt="2026-01-12T14:44:03.426" v="3504" actId="26606"/>
        <pc:sldMkLst>
          <pc:docMk/>
          <pc:sldMk cId="3581088051" sldId="258"/>
        </pc:sldMkLst>
        <pc:spChg chg="mod">
          <ac:chgData name="Crocker Brian" userId="fde58df0-c4b6-422f-80cc-755e7713f558" providerId="ADAL" clId="{8ECE3BD9-A11F-4EAC-94AF-8B6522B475FE}" dt="2026-01-12T14:44:03.426" v="3504" actId="26606"/>
          <ac:spMkLst>
            <pc:docMk/>
            <pc:sldMk cId="3581088051" sldId="258"/>
            <ac:spMk id="2" creationId="{F57B8627-6B13-7352-DB1E-A981A7A77F55}"/>
          </ac:spMkLst>
        </pc:spChg>
        <pc:spChg chg="add del mod">
          <ac:chgData name="Crocker Brian" userId="fde58df0-c4b6-422f-80cc-755e7713f558" providerId="ADAL" clId="{8ECE3BD9-A11F-4EAC-94AF-8B6522B475FE}" dt="2026-01-12T14:42:57.684" v="3501" actId="26606"/>
          <ac:spMkLst>
            <pc:docMk/>
            <pc:sldMk cId="3581088051" sldId="258"/>
            <ac:spMk id="3" creationId="{8CA3815A-4CD7-8418-26B5-DE7778DF9983}"/>
          </ac:spMkLst>
        </pc:spChg>
        <pc:spChg chg="mod ord">
          <ac:chgData name="Crocker Brian" userId="fde58df0-c4b6-422f-80cc-755e7713f558" providerId="ADAL" clId="{8ECE3BD9-A11F-4EAC-94AF-8B6522B475FE}" dt="2026-01-12T14:42:57.684" v="3501" actId="26606"/>
          <ac:spMkLst>
            <pc:docMk/>
            <pc:sldMk cId="3581088051" sldId="258"/>
            <ac:spMk id="4" creationId="{CBFC47EA-BD30-3FB3-AA20-67BFE1931EF7}"/>
          </ac:spMkLst>
        </pc:spChg>
        <pc:spChg chg="mod">
          <ac:chgData name="Crocker Brian" userId="fde58df0-c4b6-422f-80cc-755e7713f558" providerId="ADAL" clId="{8ECE3BD9-A11F-4EAC-94AF-8B6522B475FE}" dt="2026-01-12T14:42:57.684" v="3501" actId="26606"/>
          <ac:spMkLst>
            <pc:docMk/>
            <pc:sldMk cId="3581088051" sldId="258"/>
            <ac:spMk id="5" creationId="{E62CA71E-83B5-2C25-A79B-35B56BC6EEC3}"/>
          </ac:spMkLst>
        </pc:spChg>
        <pc:spChg chg="add mod">
          <ac:chgData name="Crocker Brian" userId="fde58df0-c4b6-422f-80cc-755e7713f558" providerId="ADAL" clId="{8ECE3BD9-A11F-4EAC-94AF-8B6522B475FE}" dt="2026-01-06T18:26:57.908" v="207"/>
          <ac:spMkLst>
            <pc:docMk/>
            <pc:sldMk cId="3581088051" sldId="258"/>
            <ac:spMk id="6" creationId="{19D98176-9BCE-FE58-E8AB-9B04145D8CB0}"/>
          </ac:spMkLst>
        </pc:spChg>
        <pc:spChg chg="add del">
          <ac:chgData name="Crocker Brian" userId="fde58df0-c4b6-422f-80cc-755e7713f558" providerId="ADAL" clId="{8ECE3BD9-A11F-4EAC-94AF-8B6522B475FE}" dt="2026-01-12T14:44:03.426" v="3504" actId="26606"/>
          <ac:spMkLst>
            <pc:docMk/>
            <pc:sldMk cId="3581088051" sldId="258"/>
            <ac:spMk id="11" creationId="{32D32A60-013B-47A8-8833-D2424080917B}"/>
          </ac:spMkLst>
        </pc:spChg>
        <pc:spChg chg="add del">
          <ac:chgData name="Crocker Brian" userId="fde58df0-c4b6-422f-80cc-755e7713f558" providerId="ADAL" clId="{8ECE3BD9-A11F-4EAC-94AF-8B6522B475FE}" dt="2026-01-12T14:44:03.426" v="3504" actId="26606"/>
          <ac:spMkLst>
            <pc:docMk/>
            <pc:sldMk cId="3581088051" sldId="258"/>
            <ac:spMk id="13" creationId="{AE27932B-B694-4C4C-90D7-A0333A7C5876}"/>
          </ac:spMkLst>
        </pc:spChg>
        <pc:spChg chg="add del">
          <ac:chgData name="Crocker Brian" userId="fde58df0-c4b6-422f-80cc-755e7713f558" providerId="ADAL" clId="{8ECE3BD9-A11F-4EAC-94AF-8B6522B475FE}" dt="2026-01-12T14:44:03.426" v="3504" actId="26606"/>
          <ac:spMkLst>
            <pc:docMk/>
            <pc:sldMk cId="3581088051" sldId="258"/>
            <ac:spMk id="17" creationId="{A9DA474E-6B91-4200-840F-0257B2358A75}"/>
          </ac:spMkLst>
        </pc:spChg>
        <pc:graphicFrameChg chg="add mod modGraphic">
          <ac:chgData name="Crocker Brian" userId="fde58df0-c4b6-422f-80cc-755e7713f558" providerId="ADAL" clId="{8ECE3BD9-A11F-4EAC-94AF-8B6522B475FE}" dt="2026-01-12T14:44:03.426" v="3504" actId="26606"/>
          <ac:graphicFrameMkLst>
            <pc:docMk/>
            <pc:sldMk cId="3581088051" sldId="258"/>
            <ac:graphicFrameMk id="7" creationId="{86B731BB-4E6E-D107-39B6-128F714AD43B}"/>
          </ac:graphicFrameMkLst>
        </pc:graphicFrameChg>
        <pc:picChg chg="add del">
          <ac:chgData name="Crocker Brian" userId="fde58df0-c4b6-422f-80cc-755e7713f558" providerId="ADAL" clId="{8ECE3BD9-A11F-4EAC-94AF-8B6522B475FE}" dt="2026-01-12T14:44:03.426" v="3504" actId="26606"/>
          <ac:picMkLst>
            <pc:docMk/>
            <pc:sldMk cId="3581088051" sldId="258"/>
            <ac:picMk id="19" creationId="{DF63C9AD-AE6E-4512-8171-91612E84CCFB}"/>
          </ac:picMkLst>
        </pc:picChg>
        <pc:cxnChg chg="add del">
          <ac:chgData name="Crocker Brian" userId="fde58df0-c4b6-422f-80cc-755e7713f558" providerId="ADAL" clId="{8ECE3BD9-A11F-4EAC-94AF-8B6522B475FE}" dt="2026-01-12T14:44:03.426" v="3504" actId="26606"/>
          <ac:cxnSpMkLst>
            <pc:docMk/>
            <pc:sldMk cId="3581088051" sldId="258"/>
            <ac:cxnSpMk id="15" creationId="{9EBB0476-5CF0-4F44-8D68-5D42D7AEE43A}"/>
          </ac:cxnSpMkLst>
        </pc:cxnChg>
        <pc:cxnChg chg="add del">
          <ac:chgData name="Crocker Brian" userId="fde58df0-c4b6-422f-80cc-755e7713f558" providerId="ADAL" clId="{8ECE3BD9-A11F-4EAC-94AF-8B6522B475FE}" dt="2026-01-12T14:44:03.426" v="3504" actId="26606"/>
          <ac:cxnSpMkLst>
            <pc:docMk/>
            <pc:sldMk cId="3581088051" sldId="258"/>
            <ac:cxnSpMk id="21" creationId="{FE1A49CE-B63D-457A-A180-1C883E1A63D2}"/>
          </ac:cxnSpMkLst>
        </pc:cxnChg>
      </pc:sldChg>
      <pc:sldChg chg="addSp delSp modSp new mod setBg">
        <pc:chgData name="Crocker Brian" userId="fde58df0-c4b6-422f-80cc-755e7713f558" providerId="ADAL" clId="{8ECE3BD9-A11F-4EAC-94AF-8B6522B475FE}" dt="2026-01-12T14:44:25.914" v="3507" actId="26606"/>
        <pc:sldMkLst>
          <pc:docMk/>
          <pc:sldMk cId="3899686340" sldId="259"/>
        </pc:sldMkLst>
        <pc:spChg chg="mod">
          <ac:chgData name="Crocker Brian" userId="fde58df0-c4b6-422f-80cc-755e7713f558" providerId="ADAL" clId="{8ECE3BD9-A11F-4EAC-94AF-8B6522B475FE}" dt="2026-01-12T14:44:25.914" v="3507" actId="26606"/>
          <ac:spMkLst>
            <pc:docMk/>
            <pc:sldMk cId="3899686340" sldId="259"/>
            <ac:spMk id="2" creationId="{86246FCD-6AEC-3F9D-3B70-1EA16877811F}"/>
          </ac:spMkLst>
        </pc:spChg>
        <pc:spChg chg="add del mod">
          <ac:chgData name="Crocker Brian" userId="fde58df0-c4b6-422f-80cc-755e7713f558" providerId="ADAL" clId="{8ECE3BD9-A11F-4EAC-94AF-8B6522B475FE}" dt="2026-01-12T14:44:25.914" v="3507" actId="26606"/>
          <ac:spMkLst>
            <pc:docMk/>
            <pc:sldMk cId="3899686340" sldId="259"/>
            <ac:spMk id="3" creationId="{404B39F3-1F78-4FB4-6DB3-2F116125518A}"/>
          </ac:spMkLst>
        </pc:spChg>
        <pc:spChg chg="mod ord">
          <ac:chgData name="Crocker Brian" userId="fde58df0-c4b6-422f-80cc-755e7713f558" providerId="ADAL" clId="{8ECE3BD9-A11F-4EAC-94AF-8B6522B475FE}" dt="2026-01-12T14:44:25.914" v="3507" actId="26606"/>
          <ac:spMkLst>
            <pc:docMk/>
            <pc:sldMk cId="3899686340" sldId="259"/>
            <ac:spMk id="4" creationId="{3E05B4E7-F59C-B756-F845-D9435FADA4BC}"/>
          </ac:spMkLst>
        </pc:spChg>
        <pc:spChg chg="mod">
          <ac:chgData name="Crocker Brian" userId="fde58df0-c4b6-422f-80cc-755e7713f558" providerId="ADAL" clId="{8ECE3BD9-A11F-4EAC-94AF-8B6522B475FE}" dt="2026-01-12T14:44:25.914" v="3507" actId="26606"/>
          <ac:spMkLst>
            <pc:docMk/>
            <pc:sldMk cId="3899686340" sldId="259"/>
            <ac:spMk id="5" creationId="{BBCDD0C7-DB25-7C24-066A-823682EB2D10}"/>
          </ac:spMkLst>
        </pc:spChg>
        <pc:spChg chg="add mod">
          <ac:chgData name="Crocker Brian" userId="fde58df0-c4b6-422f-80cc-755e7713f558" providerId="ADAL" clId="{8ECE3BD9-A11F-4EAC-94AF-8B6522B475FE}" dt="2026-01-06T18:28:56.713" v="217"/>
          <ac:spMkLst>
            <pc:docMk/>
            <pc:sldMk cId="3899686340" sldId="259"/>
            <ac:spMk id="6" creationId="{97B10E3D-B9DD-CF23-1D7B-C3104E4E42AB}"/>
          </ac:spMkLst>
        </pc:spChg>
        <pc:spChg chg="add">
          <ac:chgData name="Crocker Brian" userId="fde58df0-c4b6-422f-80cc-755e7713f558" providerId="ADAL" clId="{8ECE3BD9-A11F-4EAC-94AF-8B6522B475FE}" dt="2026-01-12T14:44:25.914" v="3507" actId="26606"/>
          <ac:spMkLst>
            <pc:docMk/>
            <pc:sldMk cId="3899686340" sldId="259"/>
            <ac:spMk id="11" creationId="{32D32A60-013B-47A8-8833-D2424080917B}"/>
          </ac:spMkLst>
        </pc:spChg>
        <pc:spChg chg="add">
          <ac:chgData name="Crocker Brian" userId="fde58df0-c4b6-422f-80cc-755e7713f558" providerId="ADAL" clId="{8ECE3BD9-A11F-4EAC-94AF-8B6522B475FE}" dt="2026-01-12T14:44:25.914" v="3507" actId="26606"/>
          <ac:spMkLst>
            <pc:docMk/>
            <pc:sldMk cId="3899686340" sldId="259"/>
            <ac:spMk id="13" creationId="{AE27932B-B694-4C4C-90D7-A0333A7C5876}"/>
          </ac:spMkLst>
        </pc:spChg>
        <pc:spChg chg="add">
          <ac:chgData name="Crocker Brian" userId="fde58df0-c4b6-422f-80cc-755e7713f558" providerId="ADAL" clId="{8ECE3BD9-A11F-4EAC-94AF-8B6522B475FE}" dt="2026-01-12T14:44:25.914" v="3507" actId="26606"/>
          <ac:spMkLst>
            <pc:docMk/>
            <pc:sldMk cId="3899686340" sldId="259"/>
            <ac:spMk id="17" creationId="{A9DA474E-6B91-4200-840F-0257B2358A75}"/>
          </ac:spMkLst>
        </pc:spChg>
        <pc:graphicFrameChg chg="add">
          <ac:chgData name="Crocker Brian" userId="fde58df0-c4b6-422f-80cc-755e7713f558" providerId="ADAL" clId="{8ECE3BD9-A11F-4EAC-94AF-8B6522B475FE}" dt="2026-01-12T14:44:25.914" v="3507" actId="26606"/>
          <ac:graphicFrameMkLst>
            <pc:docMk/>
            <pc:sldMk cId="3899686340" sldId="259"/>
            <ac:graphicFrameMk id="7" creationId="{6901B982-63F8-8AE3-2EE4-FF56940153B0}"/>
          </ac:graphicFrameMkLst>
        </pc:graphicFrameChg>
        <pc:picChg chg="add">
          <ac:chgData name="Crocker Brian" userId="fde58df0-c4b6-422f-80cc-755e7713f558" providerId="ADAL" clId="{8ECE3BD9-A11F-4EAC-94AF-8B6522B475FE}" dt="2026-01-12T14:44:25.914" v="3507" actId="26606"/>
          <ac:picMkLst>
            <pc:docMk/>
            <pc:sldMk cId="3899686340" sldId="259"/>
            <ac:picMk id="19" creationId="{DF63C9AD-AE6E-4512-8171-91612E84CCFB}"/>
          </ac:picMkLst>
        </pc:picChg>
        <pc:cxnChg chg="add">
          <ac:chgData name="Crocker Brian" userId="fde58df0-c4b6-422f-80cc-755e7713f558" providerId="ADAL" clId="{8ECE3BD9-A11F-4EAC-94AF-8B6522B475FE}" dt="2026-01-12T14:44:25.914" v="3507" actId="26606"/>
          <ac:cxnSpMkLst>
            <pc:docMk/>
            <pc:sldMk cId="3899686340" sldId="259"/>
            <ac:cxnSpMk id="15" creationId="{9EBB0476-5CF0-4F44-8D68-5D42D7AEE43A}"/>
          </ac:cxnSpMkLst>
        </pc:cxnChg>
        <pc:cxnChg chg="add">
          <ac:chgData name="Crocker Brian" userId="fde58df0-c4b6-422f-80cc-755e7713f558" providerId="ADAL" clId="{8ECE3BD9-A11F-4EAC-94AF-8B6522B475FE}" dt="2026-01-12T14:44:25.914" v="3507" actId="26606"/>
          <ac:cxnSpMkLst>
            <pc:docMk/>
            <pc:sldMk cId="3899686340" sldId="259"/>
            <ac:cxnSpMk id="21" creationId="{FE1A49CE-B63D-457A-A180-1C883E1A63D2}"/>
          </ac:cxnSpMkLst>
        </pc:cxnChg>
      </pc:sldChg>
      <pc:sldChg chg="addSp delSp modSp new mod setBg">
        <pc:chgData name="Crocker Brian" userId="fde58df0-c4b6-422f-80cc-755e7713f558" providerId="ADAL" clId="{8ECE3BD9-A11F-4EAC-94AF-8B6522B475FE}" dt="2026-01-12T14:44:37.834" v="3508" actId="26606"/>
        <pc:sldMkLst>
          <pc:docMk/>
          <pc:sldMk cId="663756387" sldId="260"/>
        </pc:sldMkLst>
        <pc:spChg chg="mod">
          <ac:chgData name="Crocker Brian" userId="fde58df0-c4b6-422f-80cc-755e7713f558" providerId="ADAL" clId="{8ECE3BD9-A11F-4EAC-94AF-8B6522B475FE}" dt="2026-01-12T14:44:37.834" v="3508" actId="26606"/>
          <ac:spMkLst>
            <pc:docMk/>
            <pc:sldMk cId="663756387" sldId="260"/>
            <ac:spMk id="2" creationId="{2C9A7E25-3C9C-8E97-03A0-BE8FEBCA08C4}"/>
          </ac:spMkLst>
        </pc:spChg>
        <pc:spChg chg="del mod">
          <ac:chgData name="Crocker Brian" userId="fde58df0-c4b6-422f-80cc-755e7713f558" providerId="ADAL" clId="{8ECE3BD9-A11F-4EAC-94AF-8B6522B475FE}" dt="2026-01-12T14:44:37.834" v="3508" actId="26606"/>
          <ac:spMkLst>
            <pc:docMk/>
            <pc:sldMk cId="663756387" sldId="260"/>
            <ac:spMk id="3" creationId="{4C9511E6-F2FF-959C-682F-2872E72CE802}"/>
          </ac:spMkLst>
        </pc:spChg>
        <pc:spChg chg="mod ord">
          <ac:chgData name="Crocker Brian" userId="fde58df0-c4b6-422f-80cc-755e7713f558" providerId="ADAL" clId="{8ECE3BD9-A11F-4EAC-94AF-8B6522B475FE}" dt="2026-01-12T14:44:37.834" v="3508" actId="26606"/>
          <ac:spMkLst>
            <pc:docMk/>
            <pc:sldMk cId="663756387" sldId="260"/>
            <ac:spMk id="4" creationId="{76357804-9A7F-2B46-65C2-9239D0093D52}"/>
          </ac:spMkLst>
        </pc:spChg>
        <pc:spChg chg="mod">
          <ac:chgData name="Crocker Brian" userId="fde58df0-c4b6-422f-80cc-755e7713f558" providerId="ADAL" clId="{8ECE3BD9-A11F-4EAC-94AF-8B6522B475FE}" dt="2026-01-12T14:44:37.834" v="3508" actId="26606"/>
          <ac:spMkLst>
            <pc:docMk/>
            <pc:sldMk cId="663756387" sldId="260"/>
            <ac:spMk id="5" creationId="{577320FE-F287-0832-8666-483398424DAB}"/>
          </ac:spMkLst>
        </pc:spChg>
        <pc:spChg chg="add">
          <ac:chgData name="Crocker Brian" userId="fde58df0-c4b6-422f-80cc-755e7713f558" providerId="ADAL" clId="{8ECE3BD9-A11F-4EAC-94AF-8B6522B475FE}" dt="2026-01-12T14:44:37.834" v="3508" actId="26606"/>
          <ac:spMkLst>
            <pc:docMk/>
            <pc:sldMk cId="663756387" sldId="260"/>
            <ac:spMk id="11" creationId="{32D32A60-013B-47A8-8833-D2424080917B}"/>
          </ac:spMkLst>
        </pc:spChg>
        <pc:spChg chg="add">
          <ac:chgData name="Crocker Brian" userId="fde58df0-c4b6-422f-80cc-755e7713f558" providerId="ADAL" clId="{8ECE3BD9-A11F-4EAC-94AF-8B6522B475FE}" dt="2026-01-12T14:44:37.834" v="3508" actId="26606"/>
          <ac:spMkLst>
            <pc:docMk/>
            <pc:sldMk cId="663756387" sldId="260"/>
            <ac:spMk id="13" creationId="{AE27932B-B694-4C4C-90D7-A0333A7C5876}"/>
          </ac:spMkLst>
        </pc:spChg>
        <pc:spChg chg="add">
          <ac:chgData name="Crocker Brian" userId="fde58df0-c4b6-422f-80cc-755e7713f558" providerId="ADAL" clId="{8ECE3BD9-A11F-4EAC-94AF-8B6522B475FE}" dt="2026-01-12T14:44:37.834" v="3508" actId="26606"/>
          <ac:spMkLst>
            <pc:docMk/>
            <pc:sldMk cId="663756387" sldId="260"/>
            <ac:spMk id="17" creationId="{A9DA474E-6B91-4200-840F-0257B2358A75}"/>
          </ac:spMkLst>
        </pc:spChg>
        <pc:graphicFrameChg chg="add">
          <ac:chgData name="Crocker Brian" userId="fde58df0-c4b6-422f-80cc-755e7713f558" providerId="ADAL" clId="{8ECE3BD9-A11F-4EAC-94AF-8B6522B475FE}" dt="2026-01-12T14:44:37.834" v="3508" actId="26606"/>
          <ac:graphicFrameMkLst>
            <pc:docMk/>
            <pc:sldMk cId="663756387" sldId="260"/>
            <ac:graphicFrameMk id="7" creationId="{9B5B0DAE-98AB-1894-D32A-CD8A04765A59}"/>
          </ac:graphicFrameMkLst>
        </pc:graphicFrameChg>
        <pc:picChg chg="add">
          <ac:chgData name="Crocker Brian" userId="fde58df0-c4b6-422f-80cc-755e7713f558" providerId="ADAL" clId="{8ECE3BD9-A11F-4EAC-94AF-8B6522B475FE}" dt="2026-01-12T14:44:37.834" v="3508" actId="26606"/>
          <ac:picMkLst>
            <pc:docMk/>
            <pc:sldMk cId="663756387" sldId="260"/>
            <ac:picMk id="19" creationId="{DF63C9AD-AE6E-4512-8171-91612E84CCFB}"/>
          </ac:picMkLst>
        </pc:picChg>
        <pc:cxnChg chg="add">
          <ac:chgData name="Crocker Brian" userId="fde58df0-c4b6-422f-80cc-755e7713f558" providerId="ADAL" clId="{8ECE3BD9-A11F-4EAC-94AF-8B6522B475FE}" dt="2026-01-12T14:44:37.834" v="3508" actId="26606"/>
          <ac:cxnSpMkLst>
            <pc:docMk/>
            <pc:sldMk cId="663756387" sldId="260"/>
            <ac:cxnSpMk id="15" creationId="{9EBB0476-5CF0-4F44-8D68-5D42D7AEE43A}"/>
          </ac:cxnSpMkLst>
        </pc:cxnChg>
        <pc:cxnChg chg="add">
          <ac:chgData name="Crocker Brian" userId="fde58df0-c4b6-422f-80cc-755e7713f558" providerId="ADAL" clId="{8ECE3BD9-A11F-4EAC-94AF-8B6522B475FE}" dt="2026-01-12T14:44:37.834" v="3508" actId="26606"/>
          <ac:cxnSpMkLst>
            <pc:docMk/>
            <pc:sldMk cId="663756387" sldId="260"/>
            <ac:cxnSpMk id="21" creationId="{FE1A49CE-B63D-457A-A180-1C883E1A63D2}"/>
          </ac:cxnSpMkLst>
        </pc:cxnChg>
      </pc:sldChg>
      <pc:sldChg chg="addSp delSp modSp new mod">
        <pc:chgData name="Crocker Brian" userId="fde58df0-c4b6-422f-80cc-755e7713f558" providerId="ADAL" clId="{8ECE3BD9-A11F-4EAC-94AF-8B6522B475FE}" dt="2026-01-12T14:45:00.820" v="3509" actId="26606"/>
        <pc:sldMkLst>
          <pc:docMk/>
          <pc:sldMk cId="2884721481" sldId="261"/>
        </pc:sldMkLst>
        <pc:spChg chg="mod">
          <ac:chgData name="Crocker Brian" userId="fde58df0-c4b6-422f-80cc-755e7713f558" providerId="ADAL" clId="{8ECE3BD9-A11F-4EAC-94AF-8B6522B475FE}" dt="2026-01-06T18:32:33.351" v="241" actId="255"/>
          <ac:spMkLst>
            <pc:docMk/>
            <pc:sldMk cId="2884721481" sldId="261"/>
            <ac:spMk id="2" creationId="{CE7F1384-FB0C-4D1D-897C-E057AFBDBFA0}"/>
          </ac:spMkLst>
        </pc:spChg>
        <pc:spChg chg="del mod">
          <ac:chgData name="Crocker Brian" userId="fde58df0-c4b6-422f-80cc-755e7713f558" providerId="ADAL" clId="{8ECE3BD9-A11F-4EAC-94AF-8B6522B475FE}" dt="2026-01-12T14:45:00.820" v="3509" actId="26606"/>
          <ac:spMkLst>
            <pc:docMk/>
            <pc:sldMk cId="2884721481" sldId="261"/>
            <ac:spMk id="3" creationId="{1B9F697E-C815-07F0-D5BD-99A1B0F5759C}"/>
          </ac:spMkLst>
        </pc:spChg>
        <pc:graphicFrameChg chg="add">
          <ac:chgData name="Crocker Brian" userId="fde58df0-c4b6-422f-80cc-755e7713f558" providerId="ADAL" clId="{8ECE3BD9-A11F-4EAC-94AF-8B6522B475FE}" dt="2026-01-12T14:45:00.820" v="3509" actId="26606"/>
          <ac:graphicFrameMkLst>
            <pc:docMk/>
            <pc:sldMk cId="2884721481" sldId="261"/>
            <ac:graphicFrameMk id="7" creationId="{9670E7D2-FBFF-7B4E-C843-3D087906A786}"/>
          </ac:graphicFrameMkLst>
        </pc:graphicFrameChg>
      </pc:sldChg>
      <pc:sldChg chg="modSp new del mod">
        <pc:chgData name="Crocker Brian" userId="fde58df0-c4b6-422f-80cc-755e7713f558" providerId="ADAL" clId="{8ECE3BD9-A11F-4EAC-94AF-8B6522B475FE}" dt="2026-01-06T18:32:01.030" v="238" actId="2696"/>
        <pc:sldMkLst>
          <pc:docMk/>
          <pc:sldMk cId="4235634284" sldId="261"/>
        </pc:sldMkLst>
        <pc:spChg chg="mod">
          <ac:chgData name="Crocker Brian" userId="fde58df0-c4b6-422f-80cc-755e7713f558" providerId="ADAL" clId="{8ECE3BD9-A11F-4EAC-94AF-8B6522B475FE}" dt="2026-01-06T18:31:38.792" v="237" actId="255"/>
          <ac:spMkLst>
            <pc:docMk/>
            <pc:sldMk cId="4235634284" sldId="261"/>
            <ac:spMk id="2" creationId="{D2B7FADC-21BA-6E96-ED5C-B746373F873E}"/>
          </ac:spMkLst>
        </pc:spChg>
      </pc:sldChg>
      <pc:sldChg chg="addSp delSp modSp new mod setBg">
        <pc:chgData name="Crocker Brian" userId="fde58df0-c4b6-422f-80cc-755e7713f558" providerId="ADAL" clId="{8ECE3BD9-A11F-4EAC-94AF-8B6522B475FE}" dt="2026-01-12T14:47:21.755" v="3588" actId="26606"/>
        <pc:sldMkLst>
          <pc:docMk/>
          <pc:sldMk cId="1395659102" sldId="262"/>
        </pc:sldMkLst>
        <pc:spChg chg="mod">
          <ac:chgData name="Crocker Brian" userId="fde58df0-c4b6-422f-80cc-755e7713f558" providerId="ADAL" clId="{8ECE3BD9-A11F-4EAC-94AF-8B6522B475FE}" dt="2026-01-12T14:47:21.755" v="3588" actId="26606"/>
          <ac:spMkLst>
            <pc:docMk/>
            <pc:sldMk cId="1395659102" sldId="262"/>
            <ac:spMk id="2" creationId="{959ED3B0-00C4-A95D-375A-EC6708650549}"/>
          </ac:spMkLst>
        </pc:spChg>
        <pc:spChg chg="del mod">
          <ac:chgData name="Crocker Brian" userId="fde58df0-c4b6-422f-80cc-755e7713f558" providerId="ADAL" clId="{8ECE3BD9-A11F-4EAC-94AF-8B6522B475FE}" dt="2026-01-12T14:47:21.755" v="3588" actId="26606"/>
          <ac:spMkLst>
            <pc:docMk/>
            <pc:sldMk cId="1395659102" sldId="262"/>
            <ac:spMk id="3" creationId="{182D1846-E8AB-EB86-9C33-EA6BF305DA08}"/>
          </ac:spMkLst>
        </pc:spChg>
        <pc:spChg chg="mod ord">
          <ac:chgData name="Crocker Brian" userId="fde58df0-c4b6-422f-80cc-755e7713f558" providerId="ADAL" clId="{8ECE3BD9-A11F-4EAC-94AF-8B6522B475FE}" dt="2026-01-12T14:47:21.755" v="3588" actId="26606"/>
          <ac:spMkLst>
            <pc:docMk/>
            <pc:sldMk cId="1395659102" sldId="262"/>
            <ac:spMk id="4" creationId="{26A42C48-0CF7-8C85-6EEF-9A3E33FE0DD5}"/>
          </ac:spMkLst>
        </pc:spChg>
        <pc:spChg chg="mod">
          <ac:chgData name="Crocker Brian" userId="fde58df0-c4b6-422f-80cc-755e7713f558" providerId="ADAL" clId="{8ECE3BD9-A11F-4EAC-94AF-8B6522B475FE}" dt="2026-01-12T14:47:21.755" v="3588" actId="26606"/>
          <ac:spMkLst>
            <pc:docMk/>
            <pc:sldMk cId="1395659102" sldId="262"/>
            <ac:spMk id="5" creationId="{8B6DA90B-0F9E-C859-D731-A442CC88AEC5}"/>
          </ac:spMkLst>
        </pc:spChg>
        <pc:spChg chg="add">
          <ac:chgData name="Crocker Brian" userId="fde58df0-c4b6-422f-80cc-755e7713f558" providerId="ADAL" clId="{8ECE3BD9-A11F-4EAC-94AF-8B6522B475FE}" dt="2026-01-12T14:47:21.755" v="3588" actId="26606"/>
          <ac:spMkLst>
            <pc:docMk/>
            <pc:sldMk cId="1395659102" sldId="262"/>
            <ac:spMk id="11" creationId="{32D32A60-013B-47A8-8833-D2424080917B}"/>
          </ac:spMkLst>
        </pc:spChg>
        <pc:spChg chg="add">
          <ac:chgData name="Crocker Brian" userId="fde58df0-c4b6-422f-80cc-755e7713f558" providerId="ADAL" clId="{8ECE3BD9-A11F-4EAC-94AF-8B6522B475FE}" dt="2026-01-12T14:47:21.755" v="3588" actId="26606"/>
          <ac:spMkLst>
            <pc:docMk/>
            <pc:sldMk cId="1395659102" sldId="262"/>
            <ac:spMk id="13" creationId="{AE27932B-B694-4C4C-90D7-A0333A7C5876}"/>
          </ac:spMkLst>
        </pc:spChg>
        <pc:spChg chg="add">
          <ac:chgData name="Crocker Brian" userId="fde58df0-c4b6-422f-80cc-755e7713f558" providerId="ADAL" clId="{8ECE3BD9-A11F-4EAC-94AF-8B6522B475FE}" dt="2026-01-12T14:47:21.755" v="3588" actId="26606"/>
          <ac:spMkLst>
            <pc:docMk/>
            <pc:sldMk cId="1395659102" sldId="262"/>
            <ac:spMk id="17" creationId="{A9DA474E-6B91-4200-840F-0257B2358A75}"/>
          </ac:spMkLst>
        </pc:spChg>
        <pc:graphicFrameChg chg="add">
          <ac:chgData name="Crocker Brian" userId="fde58df0-c4b6-422f-80cc-755e7713f558" providerId="ADAL" clId="{8ECE3BD9-A11F-4EAC-94AF-8B6522B475FE}" dt="2026-01-12T14:47:21.755" v="3588" actId="26606"/>
          <ac:graphicFrameMkLst>
            <pc:docMk/>
            <pc:sldMk cId="1395659102" sldId="262"/>
            <ac:graphicFrameMk id="7" creationId="{8855A71A-F30B-C1F3-A2F5-D102B8F116E2}"/>
          </ac:graphicFrameMkLst>
        </pc:graphicFrameChg>
        <pc:picChg chg="add">
          <ac:chgData name="Crocker Brian" userId="fde58df0-c4b6-422f-80cc-755e7713f558" providerId="ADAL" clId="{8ECE3BD9-A11F-4EAC-94AF-8B6522B475FE}" dt="2026-01-12T14:47:21.755" v="3588" actId="26606"/>
          <ac:picMkLst>
            <pc:docMk/>
            <pc:sldMk cId="1395659102" sldId="262"/>
            <ac:picMk id="19" creationId="{DF63C9AD-AE6E-4512-8171-91612E84CCFB}"/>
          </ac:picMkLst>
        </pc:picChg>
        <pc:cxnChg chg="add">
          <ac:chgData name="Crocker Brian" userId="fde58df0-c4b6-422f-80cc-755e7713f558" providerId="ADAL" clId="{8ECE3BD9-A11F-4EAC-94AF-8B6522B475FE}" dt="2026-01-12T14:47:21.755" v="3588" actId="26606"/>
          <ac:cxnSpMkLst>
            <pc:docMk/>
            <pc:sldMk cId="1395659102" sldId="262"/>
            <ac:cxnSpMk id="15" creationId="{9EBB0476-5CF0-4F44-8D68-5D42D7AEE43A}"/>
          </ac:cxnSpMkLst>
        </pc:cxnChg>
        <pc:cxnChg chg="add">
          <ac:chgData name="Crocker Brian" userId="fde58df0-c4b6-422f-80cc-755e7713f558" providerId="ADAL" clId="{8ECE3BD9-A11F-4EAC-94AF-8B6522B475FE}" dt="2026-01-12T14:47:21.755" v="3588" actId="26606"/>
          <ac:cxnSpMkLst>
            <pc:docMk/>
            <pc:sldMk cId="1395659102" sldId="262"/>
            <ac:cxnSpMk id="21" creationId="{FE1A49CE-B63D-457A-A180-1C883E1A63D2}"/>
          </ac:cxnSpMkLst>
        </pc:cxnChg>
      </pc:sldChg>
      <pc:sldChg chg="addSp delSp modSp new mod setBg">
        <pc:chgData name="Crocker Brian" userId="fde58df0-c4b6-422f-80cc-755e7713f558" providerId="ADAL" clId="{8ECE3BD9-A11F-4EAC-94AF-8B6522B475FE}" dt="2026-01-12T14:47:42.245" v="3590" actId="26606"/>
        <pc:sldMkLst>
          <pc:docMk/>
          <pc:sldMk cId="4073188032" sldId="263"/>
        </pc:sldMkLst>
        <pc:spChg chg="mod">
          <ac:chgData name="Crocker Brian" userId="fde58df0-c4b6-422f-80cc-755e7713f558" providerId="ADAL" clId="{8ECE3BD9-A11F-4EAC-94AF-8B6522B475FE}" dt="2026-01-12T14:47:42.245" v="3590" actId="26606"/>
          <ac:spMkLst>
            <pc:docMk/>
            <pc:sldMk cId="4073188032" sldId="263"/>
            <ac:spMk id="2" creationId="{F52FD4AC-2CF3-D46D-C666-A9C46A4742A1}"/>
          </ac:spMkLst>
        </pc:spChg>
        <pc:spChg chg="del mod">
          <ac:chgData name="Crocker Brian" userId="fde58df0-c4b6-422f-80cc-755e7713f558" providerId="ADAL" clId="{8ECE3BD9-A11F-4EAC-94AF-8B6522B475FE}" dt="2026-01-12T14:47:42.245" v="3590" actId="26606"/>
          <ac:spMkLst>
            <pc:docMk/>
            <pc:sldMk cId="4073188032" sldId="263"/>
            <ac:spMk id="3" creationId="{05755678-3564-987E-A854-927B5581657A}"/>
          </ac:spMkLst>
        </pc:spChg>
        <pc:spChg chg="mod ord">
          <ac:chgData name="Crocker Brian" userId="fde58df0-c4b6-422f-80cc-755e7713f558" providerId="ADAL" clId="{8ECE3BD9-A11F-4EAC-94AF-8B6522B475FE}" dt="2026-01-12T14:47:42.245" v="3590" actId="26606"/>
          <ac:spMkLst>
            <pc:docMk/>
            <pc:sldMk cId="4073188032" sldId="263"/>
            <ac:spMk id="4" creationId="{66C71ABA-C034-556D-BAB4-AB7C5CDF8E52}"/>
          </ac:spMkLst>
        </pc:spChg>
        <pc:spChg chg="mod">
          <ac:chgData name="Crocker Brian" userId="fde58df0-c4b6-422f-80cc-755e7713f558" providerId="ADAL" clId="{8ECE3BD9-A11F-4EAC-94AF-8B6522B475FE}" dt="2026-01-12T14:47:42.245" v="3590" actId="26606"/>
          <ac:spMkLst>
            <pc:docMk/>
            <pc:sldMk cId="4073188032" sldId="263"/>
            <ac:spMk id="5" creationId="{CC97F13E-F908-4108-559D-9699A88D9D42}"/>
          </ac:spMkLst>
        </pc:spChg>
        <pc:spChg chg="add">
          <ac:chgData name="Crocker Brian" userId="fde58df0-c4b6-422f-80cc-755e7713f558" providerId="ADAL" clId="{8ECE3BD9-A11F-4EAC-94AF-8B6522B475FE}" dt="2026-01-12T14:47:42.245" v="3590" actId="26606"/>
          <ac:spMkLst>
            <pc:docMk/>
            <pc:sldMk cId="4073188032" sldId="263"/>
            <ac:spMk id="11" creationId="{32D32A60-013B-47A8-8833-D2424080917B}"/>
          </ac:spMkLst>
        </pc:spChg>
        <pc:spChg chg="add">
          <ac:chgData name="Crocker Brian" userId="fde58df0-c4b6-422f-80cc-755e7713f558" providerId="ADAL" clId="{8ECE3BD9-A11F-4EAC-94AF-8B6522B475FE}" dt="2026-01-12T14:47:42.245" v="3590" actId="26606"/>
          <ac:spMkLst>
            <pc:docMk/>
            <pc:sldMk cId="4073188032" sldId="263"/>
            <ac:spMk id="13" creationId="{AE27932B-B694-4C4C-90D7-A0333A7C5876}"/>
          </ac:spMkLst>
        </pc:spChg>
        <pc:spChg chg="add">
          <ac:chgData name="Crocker Brian" userId="fde58df0-c4b6-422f-80cc-755e7713f558" providerId="ADAL" clId="{8ECE3BD9-A11F-4EAC-94AF-8B6522B475FE}" dt="2026-01-12T14:47:42.245" v="3590" actId="26606"/>
          <ac:spMkLst>
            <pc:docMk/>
            <pc:sldMk cId="4073188032" sldId="263"/>
            <ac:spMk id="17" creationId="{A9DA474E-6B91-4200-840F-0257B2358A75}"/>
          </ac:spMkLst>
        </pc:spChg>
        <pc:graphicFrameChg chg="add">
          <ac:chgData name="Crocker Brian" userId="fde58df0-c4b6-422f-80cc-755e7713f558" providerId="ADAL" clId="{8ECE3BD9-A11F-4EAC-94AF-8B6522B475FE}" dt="2026-01-12T14:47:42.245" v="3590" actId="26606"/>
          <ac:graphicFrameMkLst>
            <pc:docMk/>
            <pc:sldMk cId="4073188032" sldId="263"/>
            <ac:graphicFrameMk id="7" creationId="{1347D37E-76E4-11A9-1C35-81A4AE521F05}"/>
          </ac:graphicFrameMkLst>
        </pc:graphicFrameChg>
        <pc:picChg chg="add">
          <ac:chgData name="Crocker Brian" userId="fde58df0-c4b6-422f-80cc-755e7713f558" providerId="ADAL" clId="{8ECE3BD9-A11F-4EAC-94AF-8B6522B475FE}" dt="2026-01-12T14:47:42.245" v="3590" actId="26606"/>
          <ac:picMkLst>
            <pc:docMk/>
            <pc:sldMk cId="4073188032" sldId="263"/>
            <ac:picMk id="19" creationId="{DF63C9AD-AE6E-4512-8171-91612E84CCFB}"/>
          </ac:picMkLst>
        </pc:picChg>
        <pc:cxnChg chg="add">
          <ac:chgData name="Crocker Brian" userId="fde58df0-c4b6-422f-80cc-755e7713f558" providerId="ADAL" clId="{8ECE3BD9-A11F-4EAC-94AF-8B6522B475FE}" dt="2026-01-12T14:47:42.245" v="3590" actId="26606"/>
          <ac:cxnSpMkLst>
            <pc:docMk/>
            <pc:sldMk cId="4073188032" sldId="263"/>
            <ac:cxnSpMk id="15" creationId="{9EBB0476-5CF0-4F44-8D68-5D42D7AEE43A}"/>
          </ac:cxnSpMkLst>
        </pc:cxnChg>
        <pc:cxnChg chg="add">
          <ac:chgData name="Crocker Brian" userId="fde58df0-c4b6-422f-80cc-755e7713f558" providerId="ADAL" clId="{8ECE3BD9-A11F-4EAC-94AF-8B6522B475FE}" dt="2026-01-12T14:47:42.245" v="3590" actId="26606"/>
          <ac:cxnSpMkLst>
            <pc:docMk/>
            <pc:sldMk cId="4073188032" sldId="263"/>
            <ac:cxnSpMk id="21" creationId="{FE1A49CE-B63D-457A-A180-1C883E1A63D2}"/>
          </ac:cxnSpMkLst>
        </pc:cxnChg>
      </pc:sldChg>
      <pc:sldChg chg="addSp delSp modSp new mod setBg">
        <pc:chgData name="Crocker Brian" userId="fde58df0-c4b6-422f-80cc-755e7713f558" providerId="ADAL" clId="{8ECE3BD9-A11F-4EAC-94AF-8B6522B475FE}" dt="2026-01-12T15:08:24.365" v="3594" actId="26606"/>
        <pc:sldMkLst>
          <pc:docMk/>
          <pc:sldMk cId="2162811535" sldId="264"/>
        </pc:sldMkLst>
        <pc:spChg chg="mod">
          <ac:chgData name="Crocker Brian" userId="fde58df0-c4b6-422f-80cc-755e7713f558" providerId="ADAL" clId="{8ECE3BD9-A11F-4EAC-94AF-8B6522B475FE}" dt="2026-01-12T15:08:24.365" v="3594" actId="26606"/>
          <ac:spMkLst>
            <pc:docMk/>
            <pc:sldMk cId="2162811535" sldId="264"/>
            <ac:spMk id="2" creationId="{8DFB77BF-968E-FD47-A273-CFF3D934BA41}"/>
          </ac:spMkLst>
        </pc:spChg>
        <pc:spChg chg="del mod">
          <ac:chgData name="Crocker Brian" userId="fde58df0-c4b6-422f-80cc-755e7713f558" providerId="ADAL" clId="{8ECE3BD9-A11F-4EAC-94AF-8B6522B475FE}" dt="2026-01-12T15:08:24.365" v="3594" actId="26606"/>
          <ac:spMkLst>
            <pc:docMk/>
            <pc:sldMk cId="2162811535" sldId="264"/>
            <ac:spMk id="3" creationId="{C50D8F33-19E5-013B-7F02-9FCDF6F77D83}"/>
          </ac:spMkLst>
        </pc:spChg>
        <pc:spChg chg="mod ord">
          <ac:chgData name="Crocker Brian" userId="fde58df0-c4b6-422f-80cc-755e7713f558" providerId="ADAL" clId="{8ECE3BD9-A11F-4EAC-94AF-8B6522B475FE}" dt="2026-01-12T15:08:24.365" v="3594" actId="26606"/>
          <ac:spMkLst>
            <pc:docMk/>
            <pc:sldMk cId="2162811535" sldId="264"/>
            <ac:spMk id="4" creationId="{B6799E71-E430-769D-20C7-B85983AF9D97}"/>
          </ac:spMkLst>
        </pc:spChg>
        <pc:spChg chg="mod">
          <ac:chgData name="Crocker Brian" userId="fde58df0-c4b6-422f-80cc-755e7713f558" providerId="ADAL" clId="{8ECE3BD9-A11F-4EAC-94AF-8B6522B475FE}" dt="2026-01-12T15:08:24.365" v="3594" actId="26606"/>
          <ac:spMkLst>
            <pc:docMk/>
            <pc:sldMk cId="2162811535" sldId="264"/>
            <ac:spMk id="5" creationId="{CDDF1B20-4277-BF99-73B1-1E223A482E16}"/>
          </ac:spMkLst>
        </pc:spChg>
        <pc:spChg chg="add">
          <ac:chgData name="Crocker Brian" userId="fde58df0-c4b6-422f-80cc-755e7713f558" providerId="ADAL" clId="{8ECE3BD9-A11F-4EAC-94AF-8B6522B475FE}" dt="2026-01-12T15:08:24.365" v="3594" actId="26606"/>
          <ac:spMkLst>
            <pc:docMk/>
            <pc:sldMk cId="2162811535" sldId="264"/>
            <ac:spMk id="11" creationId="{32D32A60-013B-47A8-8833-D2424080917B}"/>
          </ac:spMkLst>
        </pc:spChg>
        <pc:spChg chg="add">
          <ac:chgData name="Crocker Brian" userId="fde58df0-c4b6-422f-80cc-755e7713f558" providerId="ADAL" clId="{8ECE3BD9-A11F-4EAC-94AF-8B6522B475FE}" dt="2026-01-12T15:08:24.365" v="3594" actId="26606"/>
          <ac:spMkLst>
            <pc:docMk/>
            <pc:sldMk cId="2162811535" sldId="264"/>
            <ac:spMk id="13" creationId="{AE27932B-B694-4C4C-90D7-A0333A7C5876}"/>
          </ac:spMkLst>
        </pc:spChg>
        <pc:spChg chg="add">
          <ac:chgData name="Crocker Brian" userId="fde58df0-c4b6-422f-80cc-755e7713f558" providerId="ADAL" clId="{8ECE3BD9-A11F-4EAC-94AF-8B6522B475FE}" dt="2026-01-12T15:08:24.365" v="3594" actId="26606"/>
          <ac:spMkLst>
            <pc:docMk/>
            <pc:sldMk cId="2162811535" sldId="264"/>
            <ac:spMk id="17" creationId="{A9DA474E-6B91-4200-840F-0257B2358A75}"/>
          </ac:spMkLst>
        </pc:spChg>
        <pc:graphicFrameChg chg="add">
          <ac:chgData name="Crocker Brian" userId="fde58df0-c4b6-422f-80cc-755e7713f558" providerId="ADAL" clId="{8ECE3BD9-A11F-4EAC-94AF-8B6522B475FE}" dt="2026-01-12T15:08:24.365" v="3594" actId="26606"/>
          <ac:graphicFrameMkLst>
            <pc:docMk/>
            <pc:sldMk cId="2162811535" sldId="264"/>
            <ac:graphicFrameMk id="7" creationId="{40A46472-BC16-5B87-6242-29E8E4E8EBFB}"/>
          </ac:graphicFrameMkLst>
        </pc:graphicFrameChg>
        <pc:picChg chg="add">
          <ac:chgData name="Crocker Brian" userId="fde58df0-c4b6-422f-80cc-755e7713f558" providerId="ADAL" clId="{8ECE3BD9-A11F-4EAC-94AF-8B6522B475FE}" dt="2026-01-12T15:08:24.365" v="3594" actId="26606"/>
          <ac:picMkLst>
            <pc:docMk/>
            <pc:sldMk cId="2162811535" sldId="264"/>
            <ac:picMk id="19" creationId="{DF63C9AD-AE6E-4512-8171-91612E84CCFB}"/>
          </ac:picMkLst>
        </pc:picChg>
        <pc:cxnChg chg="add">
          <ac:chgData name="Crocker Brian" userId="fde58df0-c4b6-422f-80cc-755e7713f558" providerId="ADAL" clId="{8ECE3BD9-A11F-4EAC-94AF-8B6522B475FE}" dt="2026-01-12T15:08:24.365" v="3594" actId="26606"/>
          <ac:cxnSpMkLst>
            <pc:docMk/>
            <pc:sldMk cId="2162811535" sldId="264"/>
            <ac:cxnSpMk id="15" creationId="{9EBB0476-5CF0-4F44-8D68-5D42D7AEE43A}"/>
          </ac:cxnSpMkLst>
        </pc:cxnChg>
        <pc:cxnChg chg="add">
          <ac:chgData name="Crocker Brian" userId="fde58df0-c4b6-422f-80cc-755e7713f558" providerId="ADAL" clId="{8ECE3BD9-A11F-4EAC-94AF-8B6522B475FE}" dt="2026-01-12T15:08:24.365" v="3594" actId="26606"/>
          <ac:cxnSpMkLst>
            <pc:docMk/>
            <pc:sldMk cId="2162811535" sldId="264"/>
            <ac:cxnSpMk id="21" creationId="{FE1A49CE-B63D-457A-A180-1C883E1A63D2}"/>
          </ac:cxnSpMkLst>
        </pc:cxnChg>
      </pc:sldChg>
      <pc:sldChg chg="addSp delSp modSp new mod setBg">
        <pc:chgData name="Crocker Brian" userId="fde58df0-c4b6-422f-80cc-755e7713f558" providerId="ADAL" clId="{8ECE3BD9-A11F-4EAC-94AF-8B6522B475FE}" dt="2026-01-12T15:08:40.703" v="3595" actId="26606"/>
        <pc:sldMkLst>
          <pc:docMk/>
          <pc:sldMk cId="1422027965" sldId="265"/>
        </pc:sldMkLst>
        <pc:spChg chg="mod">
          <ac:chgData name="Crocker Brian" userId="fde58df0-c4b6-422f-80cc-755e7713f558" providerId="ADAL" clId="{8ECE3BD9-A11F-4EAC-94AF-8B6522B475FE}" dt="2026-01-12T15:08:40.703" v="3595" actId="26606"/>
          <ac:spMkLst>
            <pc:docMk/>
            <pc:sldMk cId="1422027965" sldId="265"/>
            <ac:spMk id="2" creationId="{2E8EF4C9-FAA7-1CF0-1F83-B0C8DAEE3A42}"/>
          </ac:spMkLst>
        </pc:spChg>
        <pc:spChg chg="del mod">
          <ac:chgData name="Crocker Brian" userId="fde58df0-c4b6-422f-80cc-755e7713f558" providerId="ADAL" clId="{8ECE3BD9-A11F-4EAC-94AF-8B6522B475FE}" dt="2026-01-12T15:08:40.703" v="3595" actId="26606"/>
          <ac:spMkLst>
            <pc:docMk/>
            <pc:sldMk cId="1422027965" sldId="265"/>
            <ac:spMk id="3" creationId="{F945CFFE-F91B-A338-554F-9F73A864802D}"/>
          </ac:spMkLst>
        </pc:spChg>
        <pc:spChg chg="mod ord">
          <ac:chgData name="Crocker Brian" userId="fde58df0-c4b6-422f-80cc-755e7713f558" providerId="ADAL" clId="{8ECE3BD9-A11F-4EAC-94AF-8B6522B475FE}" dt="2026-01-12T15:08:40.703" v="3595" actId="26606"/>
          <ac:spMkLst>
            <pc:docMk/>
            <pc:sldMk cId="1422027965" sldId="265"/>
            <ac:spMk id="4" creationId="{DE64EEB4-D9D2-63DB-E8F8-B169AB600D2A}"/>
          </ac:spMkLst>
        </pc:spChg>
        <pc:spChg chg="mod">
          <ac:chgData name="Crocker Brian" userId="fde58df0-c4b6-422f-80cc-755e7713f558" providerId="ADAL" clId="{8ECE3BD9-A11F-4EAC-94AF-8B6522B475FE}" dt="2026-01-12T15:08:40.703" v="3595" actId="26606"/>
          <ac:spMkLst>
            <pc:docMk/>
            <pc:sldMk cId="1422027965" sldId="265"/>
            <ac:spMk id="5" creationId="{92C2CAAD-C0FA-CEE9-C002-5E548245DAD7}"/>
          </ac:spMkLst>
        </pc:spChg>
        <pc:spChg chg="add">
          <ac:chgData name="Crocker Brian" userId="fde58df0-c4b6-422f-80cc-755e7713f558" providerId="ADAL" clId="{8ECE3BD9-A11F-4EAC-94AF-8B6522B475FE}" dt="2026-01-12T15:08:40.703" v="3595" actId="26606"/>
          <ac:spMkLst>
            <pc:docMk/>
            <pc:sldMk cId="1422027965" sldId="265"/>
            <ac:spMk id="11" creationId="{32D32A60-013B-47A8-8833-D2424080917B}"/>
          </ac:spMkLst>
        </pc:spChg>
        <pc:spChg chg="add">
          <ac:chgData name="Crocker Brian" userId="fde58df0-c4b6-422f-80cc-755e7713f558" providerId="ADAL" clId="{8ECE3BD9-A11F-4EAC-94AF-8B6522B475FE}" dt="2026-01-12T15:08:40.703" v="3595" actId="26606"/>
          <ac:spMkLst>
            <pc:docMk/>
            <pc:sldMk cId="1422027965" sldId="265"/>
            <ac:spMk id="13" creationId="{AE27932B-B694-4C4C-90D7-A0333A7C5876}"/>
          </ac:spMkLst>
        </pc:spChg>
        <pc:spChg chg="add">
          <ac:chgData name="Crocker Brian" userId="fde58df0-c4b6-422f-80cc-755e7713f558" providerId="ADAL" clId="{8ECE3BD9-A11F-4EAC-94AF-8B6522B475FE}" dt="2026-01-12T15:08:40.703" v="3595" actId="26606"/>
          <ac:spMkLst>
            <pc:docMk/>
            <pc:sldMk cId="1422027965" sldId="265"/>
            <ac:spMk id="17" creationId="{A9DA474E-6B91-4200-840F-0257B2358A75}"/>
          </ac:spMkLst>
        </pc:spChg>
        <pc:graphicFrameChg chg="add">
          <ac:chgData name="Crocker Brian" userId="fde58df0-c4b6-422f-80cc-755e7713f558" providerId="ADAL" clId="{8ECE3BD9-A11F-4EAC-94AF-8B6522B475FE}" dt="2026-01-12T15:08:40.703" v="3595" actId="26606"/>
          <ac:graphicFrameMkLst>
            <pc:docMk/>
            <pc:sldMk cId="1422027965" sldId="265"/>
            <ac:graphicFrameMk id="7" creationId="{183542B3-3299-A758-8E45-EA7A9CB28E28}"/>
          </ac:graphicFrameMkLst>
        </pc:graphicFrameChg>
        <pc:picChg chg="add">
          <ac:chgData name="Crocker Brian" userId="fde58df0-c4b6-422f-80cc-755e7713f558" providerId="ADAL" clId="{8ECE3BD9-A11F-4EAC-94AF-8B6522B475FE}" dt="2026-01-12T15:08:40.703" v="3595" actId="26606"/>
          <ac:picMkLst>
            <pc:docMk/>
            <pc:sldMk cId="1422027965" sldId="265"/>
            <ac:picMk id="19" creationId="{DF63C9AD-AE6E-4512-8171-91612E84CCFB}"/>
          </ac:picMkLst>
        </pc:picChg>
        <pc:cxnChg chg="add">
          <ac:chgData name="Crocker Brian" userId="fde58df0-c4b6-422f-80cc-755e7713f558" providerId="ADAL" clId="{8ECE3BD9-A11F-4EAC-94AF-8B6522B475FE}" dt="2026-01-12T15:08:40.703" v="3595" actId="26606"/>
          <ac:cxnSpMkLst>
            <pc:docMk/>
            <pc:sldMk cId="1422027965" sldId="265"/>
            <ac:cxnSpMk id="15" creationId="{9EBB0476-5CF0-4F44-8D68-5D42D7AEE43A}"/>
          </ac:cxnSpMkLst>
        </pc:cxnChg>
        <pc:cxnChg chg="add">
          <ac:chgData name="Crocker Brian" userId="fde58df0-c4b6-422f-80cc-755e7713f558" providerId="ADAL" clId="{8ECE3BD9-A11F-4EAC-94AF-8B6522B475FE}" dt="2026-01-12T15:08:40.703" v="3595" actId="26606"/>
          <ac:cxnSpMkLst>
            <pc:docMk/>
            <pc:sldMk cId="1422027965" sldId="265"/>
            <ac:cxnSpMk id="21" creationId="{FE1A49CE-B63D-457A-A180-1C883E1A63D2}"/>
          </ac:cxnSpMkLst>
        </pc:cxnChg>
      </pc:sldChg>
      <pc:sldChg chg="addSp delSp modSp new mod setBg">
        <pc:chgData name="Crocker Brian" userId="fde58df0-c4b6-422f-80cc-755e7713f558" providerId="ADAL" clId="{8ECE3BD9-A11F-4EAC-94AF-8B6522B475FE}" dt="2026-01-12T15:08:57.855" v="3596" actId="26606"/>
        <pc:sldMkLst>
          <pc:docMk/>
          <pc:sldMk cId="256235238" sldId="266"/>
        </pc:sldMkLst>
        <pc:spChg chg="mod">
          <ac:chgData name="Crocker Brian" userId="fde58df0-c4b6-422f-80cc-755e7713f558" providerId="ADAL" clId="{8ECE3BD9-A11F-4EAC-94AF-8B6522B475FE}" dt="2026-01-12T15:08:57.855" v="3596" actId="26606"/>
          <ac:spMkLst>
            <pc:docMk/>
            <pc:sldMk cId="256235238" sldId="266"/>
            <ac:spMk id="2" creationId="{847BBD15-047E-A9AF-19DC-F9343085384A}"/>
          </ac:spMkLst>
        </pc:spChg>
        <pc:spChg chg="add del mod">
          <ac:chgData name="Crocker Brian" userId="fde58df0-c4b6-422f-80cc-755e7713f558" providerId="ADAL" clId="{8ECE3BD9-A11F-4EAC-94AF-8B6522B475FE}" dt="2026-01-12T15:08:57.855" v="3596" actId="26606"/>
          <ac:spMkLst>
            <pc:docMk/>
            <pc:sldMk cId="256235238" sldId="266"/>
            <ac:spMk id="3" creationId="{A3898D39-4289-0AA6-4CD8-5596E01D4581}"/>
          </ac:spMkLst>
        </pc:spChg>
        <pc:spChg chg="mod ord">
          <ac:chgData name="Crocker Brian" userId="fde58df0-c4b6-422f-80cc-755e7713f558" providerId="ADAL" clId="{8ECE3BD9-A11F-4EAC-94AF-8B6522B475FE}" dt="2026-01-12T15:08:57.855" v="3596" actId="26606"/>
          <ac:spMkLst>
            <pc:docMk/>
            <pc:sldMk cId="256235238" sldId="266"/>
            <ac:spMk id="4" creationId="{D2CEADCC-CC56-D8B2-ECA9-2DA791FAD0E8}"/>
          </ac:spMkLst>
        </pc:spChg>
        <pc:spChg chg="mod">
          <ac:chgData name="Crocker Brian" userId="fde58df0-c4b6-422f-80cc-755e7713f558" providerId="ADAL" clId="{8ECE3BD9-A11F-4EAC-94AF-8B6522B475FE}" dt="2026-01-12T15:08:57.855" v="3596" actId="26606"/>
          <ac:spMkLst>
            <pc:docMk/>
            <pc:sldMk cId="256235238" sldId="266"/>
            <ac:spMk id="5" creationId="{AD5C9AB2-A163-FAAC-0ADF-D8E16A410705}"/>
          </ac:spMkLst>
        </pc:spChg>
        <pc:spChg chg="add mod">
          <ac:chgData name="Crocker Brian" userId="fde58df0-c4b6-422f-80cc-755e7713f558" providerId="ADAL" clId="{8ECE3BD9-A11F-4EAC-94AF-8B6522B475FE}" dt="2026-01-07T13:55:29.237" v="441"/>
          <ac:spMkLst>
            <pc:docMk/>
            <pc:sldMk cId="256235238" sldId="266"/>
            <ac:spMk id="6" creationId="{F409C222-6A5D-F3EA-9CBA-53322AAA6C90}"/>
          </ac:spMkLst>
        </pc:spChg>
        <pc:spChg chg="add">
          <ac:chgData name="Crocker Brian" userId="fde58df0-c4b6-422f-80cc-755e7713f558" providerId="ADAL" clId="{8ECE3BD9-A11F-4EAC-94AF-8B6522B475FE}" dt="2026-01-12T15:08:57.855" v="3596" actId="26606"/>
          <ac:spMkLst>
            <pc:docMk/>
            <pc:sldMk cId="256235238" sldId="266"/>
            <ac:spMk id="11" creationId="{1A86B93D-0879-4BC3-B616-90E504482842}"/>
          </ac:spMkLst>
        </pc:spChg>
        <pc:spChg chg="add">
          <ac:chgData name="Crocker Brian" userId="fde58df0-c4b6-422f-80cc-755e7713f558" providerId="ADAL" clId="{8ECE3BD9-A11F-4EAC-94AF-8B6522B475FE}" dt="2026-01-12T15:08:57.855" v="3596" actId="26606"/>
          <ac:spMkLst>
            <pc:docMk/>
            <pc:sldMk cId="256235238" sldId="266"/>
            <ac:spMk id="13" creationId="{720E885D-F4D2-48FD-95D9-DA0751F3D6E2}"/>
          </ac:spMkLst>
        </pc:spChg>
        <pc:spChg chg="add">
          <ac:chgData name="Crocker Brian" userId="fde58df0-c4b6-422f-80cc-755e7713f558" providerId="ADAL" clId="{8ECE3BD9-A11F-4EAC-94AF-8B6522B475FE}" dt="2026-01-12T15:08:57.855" v="3596" actId="26606"/>
          <ac:spMkLst>
            <pc:docMk/>
            <pc:sldMk cId="256235238" sldId="266"/>
            <ac:spMk id="17" creationId="{A599AF7C-8D7E-4D1B-AB28-587084B3DEF2}"/>
          </ac:spMkLst>
        </pc:spChg>
        <pc:graphicFrameChg chg="add">
          <ac:chgData name="Crocker Brian" userId="fde58df0-c4b6-422f-80cc-755e7713f558" providerId="ADAL" clId="{8ECE3BD9-A11F-4EAC-94AF-8B6522B475FE}" dt="2026-01-12T15:08:57.855" v="3596" actId="26606"/>
          <ac:graphicFrameMkLst>
            <pc:docMk/>
            <pc:sldMk cId="256235238" sldId="266"/>
            <ac:graphicFrameMk id="7" creationId="{ABE593EB-AD99-96E2-F941-7246B5C5F525}"/>
          </ac:graphicFrameMkLst>
        </pc:graphicFrameChg>
        <pc:cxnChg chg="add">
          <ac:chgData name="Crocker Brian" userId="fde58df0-c4b6-422f-80cc-755e7713f558" providerId="ADAL" clId="{8ECE3BD9-A11F-4EAC-94AF-8B6522B475FE}" dt="2026-01-12T15:08:57.855" v="3596" actId="26606"/>
          <ac:cxnSpMkLst>
            <pc:docMk/>
            <pc:sldMk cId="256235238" sldId="266"/>
            <ac:cxnSpMk id="15" creationId="{39EC1CB8-4497-451C-9F6C-6BC9B650565D}"/>
          </ac:cxnSpMkLst>
        </pc:cxnChg>
      </pc:sldChg>
      <pc:sldChg chg="addSp delSp modSp new mod setBg">
        <pc:chgData name="Crocker Brian" userId="fde58df0-c4b6-422f-80cc-755e7713f558" providerId="ADAL" clId="{8ECE3BD9-A11F-4EAC-94AF-8B6522B475FE}" dt="2026-01-12T15:09:10.423" v="3597" actId="26606"/>
        <pc:sldMkLst>
          <pc:docMk/>
          <pc:sldMk cId="4277039358" sldId="267"/>
        </pc:sldMkLst>
        <pc:spChg chg="mod">
          <ac:chgData name="Crocker Brian" userId="fde58df0-c4b6-422f-80cc-755e7713f558" providerId="ADAL" clId="{8ECE3BD9-A11F-4EAC-94AF-8B6522B475FE}" dt="2026-01-12T15:09:10.423" v="3597" actId="26606"/>
          <ac:spMkLst>
            <pc:docMk/>
            <pc:sldMk cId="4277039358" sldId="267"/>
            <ac:spMk id="2" creationId="{77E47D0D-4436-3B2B-ED5E-218057122E9F}"/>
          </ac:spMkLst>
        </pc:spChg>
        <pc:spChg chg="del mod">
          <ac:chgData name="Crocker Brian" userId="fde58df0-c4b6-422f-80cc-755e7713f558" providerId="ADAL" clId="{8ECE3BD9-A11F-4EAC-94AF-8B6522B475FE}" dt="2026-01-12T15:09:10.423" v="3597" actId="26606"/>
          <ac:spMkLst>
            <pc:docMk/>
            <pc:sldMk cId="4277039358" sldId="267"/>
            <ac:spMk id="3" creationId="{1344351E-83B9-7FB6-209C-AF94F61982AB}"/>
          </ac:spMkLst>
        </pc:spChg>
        <pc:spChg chg="mod ord">
          <ac:chgData name="Crocker Brian" userId="fde58df0-c4b6-422f-80cc-755e7713f558" providerId="ADAL" clId="{8ECE3BD9-A11F-4EAC-94AF-8B6522B475FE}" dt="2026-01-12T15:09:10.423" v="3597" actId="26606"/>
          <ac:spMkLst>
            <pc:docMk/>
            <pc:sldMk cId="4277039358" sldId="267"/>
            <ac:spMk id="4" creationId="{5DBB81DD-2BA1-DA79-025C-C8A29A0B9165}"/>
          </ac:spMkLst>
        </pc:spChg>
        <pc:spChg chg="mod">
          <ac:chgData name="Crocker Brian" userId="fde58df0-c4b6-422f-80cc-755e7713f558" providerId="ADAL" clId="{8ECE3BD9-A11F-4EAC-94AF-8B6522B475FE}" dt="2026-01-12T15:09:10.423" v="3597" actId="26606"/>
          <ac:spMkLst>
            <pc:docMk/>
            <pc:sldMk cId="4277039358" sldId="267"/>
            <ac:spMk id="5" creationId="{DC067295-5B2A-39FF-21DA-BD04F54981E1}"/>
          </ac:spMkLst>
        </pc:spChg>
        <pc:spChg chg="add">
          <ac:chgData name="Crocker Brian" userId="fde58df0-c4b6-422f-80cc-755e7713f558" providerId="ADAL" clId="{8ECE3BD9-A11F-4EAC-94AF-8B6522B475FE}" dt="2026-01-12T15:09:10.423" v="3597" actId="26606"/>
          <ac:spMkLst>
            <pc:docMk/>
            <pc:sldMk cId="4277039358" sldId="267"/>
            <ac:spMk id="11" creationId="{32D32A60-013B-47A8-8833-D2424080917B}"/>
          </ac:spMkLst>
        </pc:spChg>
        <pc:spChg chg="add">
          <ac:chgData name="Crocker Brian" userId="fde58df0-c4b6-422f-80cc-755e7713f558" providerId="ADAL" clId="{8ECE3BD9-A11F-4EAC-94AF-8B6522B475FE}" dt="2026-01-12T15:09:10.423" v="3597" actId="26606"/>
          <ac:spMkLst>
            <pc:docMk/>
            <pc:sldMk cId="4277039358" sldId="267"/>
            <ac:spMk id="13" creationId="{AE27932B-B694-4C4C-90D7-A0333A7C5876}"/>
          </ac:spMkLst>
        </pc:spChg>
        <pc:spChg chg="add">
          <ac:chgData name="Crocker Brian" userId="fde58df0-c4b6-422f-80cc-755e7713f558" providerId="ADAL" clId="{8ECE3BD9-A11F-4EAC-94AF-8B6522B475FE}" dt="2026-01-12T15:09:10.423" v="3597" actId="26606"/>
          <ac:spMkLst>
            <pc:docMk/>
            <pc:sldMk cId="4277039358" sldId="267"/>
            <ac:spMk id="17" creationId="{A9DA474E-6B91-4200-840F-0257B2358A75}"/>
          </ac:spMkLst>
        </pc:spChg>
        <pc:graphicFrameChg chg="add">
          <ac:chgData name="Crocker Brian" userId="fde58df0-c4b6-422f-80cc-755e7713f558" providerId="ADAL" clId="{8ECE3BD9-A11F-4EAC-94AF-8B6522B475FE}" dt="2026-01-12T15:09:10.423" v="3597" actId="26606"/>
          <ac:graphicFrameMkLst>
            <pc:docMk/>
            <pc:sldMk cId="4277039358" sldId="267"/>
            <ac:graphicFrameMk id="7" creationId="{6EC2392F-06D7-900E-C482-F9CC36267019}"/>
          </ac:graphicFrameMkLst>
        </pc:graphicFrameChg>
        <pc:picChg chg="add">
          <ac:chgData name="Crocker Brian" userId="fde58df0-c4b6-422f-80cc-755e7713f558" providerId="ADAL" clId="{8ECE3BD9-A11F-4EAC-94AF-8B6522B475FE}" dt="2026-01-12T15:09:10.423" v="3597" actId="26606"/>
          <ac:picMkLst>
            <pc:docMk/>
            <pc:sldMk cId="4277039358" sldId="267"/>
            <ac:picMk id="19" creationId="{DF63C9AD-AE6E-4512-8171-91612E84CCFB}"/>
          </ac:picMkLst>
        </pc:picChg>
        <pc:cxnChg chg="add">
          <ac:chgData name="Crocker Brian" userId="fde58df0-c4b6-422f-80cc-755e7713f558" providerId="ADAL" clId="{8ECE3BD9-A11F-4EAC-94AF-8B6522B475FE}" dt="2026-01-12T15:09:10.423" v="3597" actId="26606"/>
          <ac:cxnSpMkLst>
            <pc:docMk/>
            <pc:sldMk cId="4277039358" sldId="267"/>
            <ac:cxnSpMk id="15" creationId="{9EBB0476-5CF0-4F44-8D68-5D42D7AEE43A}"/>
          </ac:cxnSpMkLst>
        </pc:cxnChg>
        <pc:cxnChg chg="add">
          <ac:chgData name="Crocker Brian" userId="fde58df0-c4b6-422f-80cc-755e7713f558" providerId="ADAL" clId="{8ECE3BD9-A11F-4EAC-94AF-8B6522B475FE}" dt="2026-01-12T15:09:10.423" v="3597" actId="26606"/>
          <ac:cxnSpMkLst>
            <pc:docMk/>
            <pc:sldMk cId="4277039358" sldId="267"/>
            <ac:cxnSpMk id="21" creationId="{FE1A49CE-B63D-457A-A180-1C883E1A63D2}"/>
          </ac:cxnSpMkLst>
        </pc:cxnChg>
      </pc:sldChg>
      <pc:sldChg chg="addSp delSp modSp new mod setBg">
        <pc:chgData name="Crocker Brian" userId="fde58df0-c4b6-422f-80cc-755e7713f558" providerId="ADAL" clId="{8ECE3BD9-A11F-4EAC-94AF-8B6522B475FE}" dt="2026-01-12T15:19:01.893" v="3598" actId="26606"/>
        <pc:sldMkLst>
          <pc:docMk/>
          <pc:sldMk cId="1117352909" sldId="268"/>
        </pc:sldMkLst>
        <pc:spChg chg="mod">
          <ac:chgData name="Crocker Brian" userId="fde58df0-c4b6-422f-80cc-755e7713f558" providerId="ADAL" clId="{8ECE3BD9-A11F-4EAC-94AF-8B6522B475FE}" dt="2026-01-12T15:19:01.893" v="3598" actId="26606"/>
          <ac:spMkLst>
            <pc:docMk/>
            <pc:sldMk cId="1117352909" sldId="268"/>
            <ac:spMk id="2" creationId="{1B730C8F-D858-9F98-59EF-4006169BBDE4}"/>
          </ac:spMkLst>
        </pc:spChg>
        <pc:spChg chg="add del mod">
          <ac:chgData name="Crocker Brian" userId="fde58df0-c4b6-422f-80cc-755e7713f558" providerId="ADAL" clId="{8ECE3BD9-A11F-4EAC-94AF-8B6522B475FE}" dt="2026-01-12T15:19:01.893" v="3598" actId="26606"/>
          <ac:spMkLst>
            <pc:docMk/>
            <pc:sldMk cId="1117352909" sldId="268"/>
            <ac:spMk id="3" creationId="{0947082A-13E5-C510-0250-3C0F2014D0A4}"/>
          </ac:spMkLst>
        </pc:spChg>
        <pc:spChg chg="mod ord">
          <ac:chgData name="Crocker Brian" userId="fde58df0-c4b6-422f-80cc-755e7713f558" providerId="ADAL" clId="{8ECE3BD9-A11F-4EAC-94AF-8B6522B475FE}" dt="2026-01-12T15:19:01.893" v="3598" actId="26606"/>
          <ac:spMkLst>
            <pc:docMk/>
            <pc:sldMk cId="1117352909" sldId="268"/>
            <ac:spMk id="4" creationId="{301B154F-44EF-2C5C-5B06-2C744955E8A5}"/>
          </ac:spMkLst>
        </pc:spChg>
        <pc:spChg chg="mod">
          <ac:chgData name="Crocker Brian" userId="fde58df0-c4b6-422f-80cc-755e7713f558" providerId="ADAL" clId="{8ECE3BD9-A11F-4EAC-94AF-8B6522B475FE}" dt="2026-01-12T15:19:01.893" v="3598" actId="26606"/>
          <ac:spMkLst>
            <pc:docMk/>
            <pc:sldMk cId="1117352909" sldId="268"/>
            <ac:spMk id="5" creationId="{1069B401-7B08-85CD-ED05-28DD371A15B8}"/>
          </ac:spMkLst>
        </pc:spChg>
        <pc:spChg chg="add mod">
          <ac:chgData name="Crocker Brian" userId="fde58df0-c4b6-422f-80cc-755e7713f558" providerId="ADAL" clId="{8ECE3BD9-A11F-4EAC-94AF-8B6522B475FE}" dt="2026-01-07T13:57:27.163" v="457"/>
          <ac:spMkLst>
            <pc:docMk/>
            <pc:sldMk cId="1117352909" sldId="268"/>
            <ac:spMk id="6" creationId="{76B1BB28-1777-7A62-3D83-BF612DB27859}"/>
          </ac:spMkLst>
        </pc:spChg>
        <pc:spChg chg="add">
          <ac:chgData name="Crocker Brian" userId="fde58df0-c4b6-422f-80cc-755e7713f558" providerId="ADAL" clId="{8ECE3BD9-A11F-4EAC-94AF-8B6522B475FE}" dt="2026-01-12T15:19:01.893" v="3598" actId="26606"/>
          <ac:spMkLst>
            <pc:docMk/>
            <pc:sldMk cId="1117352909" sldId="268"/>
            <ac:spMk id="11" creationId="{32D32A60-013B-47A8-8833-D2424080917B}"/>
          </ac:spMkLst>
        </pc:spChg>
        <pc:spChg chg="add">
          <ac:chgData name="Crocker Brian" userId="fde58df0-c4b6-422f-80cc-755e7713f558" providerId="ADAL" clId="{8ECE3BD9-A11F-4EAC-94AF-8B6522B475FE}" dt="2026-01-12T15:19:01.893" v="3598" actId="26606"/>
          <ac:spMkLst>
            <pc:docMk/>
            <pc:sldMk cId="1117352909" sldId="268"/>
            <ac:spMk id="13" creationId="{AE27932B-B694-4C4C-90D7-A0333A7C5876}"/>
          </ac:spMkLst>
        </pc:spChg>
        <pc:spChg chg="add">
          <ac:chgData name="Crocker Brian" userId="fde58df0-c4b6-422f-80cc-755e7713f558" providerId="ADAL" clId="{8ECE3BD9-A11F-4EAC-94AF-8B6522B475FE}" dt="2026-01-12T15:19:01.893" v="3598" actId="26606"/>
          <ac:spMkLst>
            <pc:docMk/>
            <pc:sldMk cId="1117352909" sldId="268"/>
            <ac:spMk id="17" creationId="{A9DA474E-6B91-4200-840F-0257B2358A75}"/>
          </ac:spMkLst>
        </pc:spChg>
        <pc:graphicFrameChg chg="add">
          <ac:chgData name="Crocker Brian" userId="fde58df0-c4b6-422f-80cc-755e7713f558" providerId="ADAL" clId="{8ECE3BD9-A11F-4EAC-94AF-8B6522B475FE}" dt="2026-01-12T15:19:01.893" v="3598" actId="26606"/>
          <ac:graphicFrameMkLst>
            <pc:docMk/>
            <pc:sldMk cId="1117352909" sldId="268"/>
            <ac:graphicFrameMk id="7" creationId="{71A4CFE8-BEC5-4627-F35E-CAF92FD0CAC0}"/>
          </ac:graphicFrameMkLst>
        </pc:graphicFrameChg>
        <pc:picChg chg="add">
          <ac:chgData name="Crocker Brian" userId="fde58df0-c4b6-422f-80cc-755e7713f558" providerId="ADAL" clId="{8ECE3BD9-A11F-4EAC-94AF-8B6522B475FE}" dt="2026-01-12T15:19:01.893" v="3598" actId="26606"/>
          <ac:picMkLst>
            <pc:docMk/>
            <pc:sldMk cId="1117352909" sldId="268"/>
            <ac:picMk id="19" creationId="{DF63C9AD-AE6E-4512-8171-91612E84CCFB}"/>
          </ac:picMkLst>
        </pc:picChg>
        <pc:cxnChg chg="add">
          <ac:chgData name="Crocker Brian" userId="fde58df0-c4b6-422f-80cc-755e7713f558" providerId="ADAL" clId="{8ECE3BD9-A11F-4EAC-94AF-8B6522B475FE}" dt="2026-01-12T15:19:01.893" v="3598" actId="26606"/>
          <ac:cxnSpMkLst>
            <pc:docMk/>
            <pc:sldMk cId="1117352909" sldId="268"/>
            <ac:cxnSpMk id="15" creationId="{9EBB0476-5CF0-4F44-8D68-5D42D7AEE43A}"/>
          </ac:cxnSpMkLst>
        </pc:cxnChg>
        <pc:cxnChg chg="add">
          <ac:chgData name="Crocker Brian" userId="fde58df0-c4b6-422f-80cc-755e7713f558" providerId="ADAL" clId="{8ECE3BD9-A11F-4EAC-94AF-8B6522B475FE}" dt="2026-01-12T15:19:01.893" v="3598" actId="26606"/>
          <ac:cxnSpMkLst>
            <pc:docMk/>
            <pc:sldMk cId="1117352909" sldId="268"/>
            <ac:cxnSpMk id="21" creationId="{FE1A49CE-B63D-457A-A180-1C883E1A63D2}"/>
          </ac:cxnSpMkLst>
        </pc:cxnChg>
      </pc:sldChg>
      <pc:sldChg chg="addSp delSp modSp new mod setBg">
        <pc:chgData name="Crocker Brian" userId="fde58df0-c4b6-422f-80cc-755e7713f558" providerId="ADAL" clId="{8ECE3BD9-A11F-4EAC-94AF-8B6522B475FE}" dt="2026-01-12T15:19:08.127" v="3599" actId="26606"/>
        <pc:sldMkLst>
          <pc:docMk/>
          <pc:sldMk cId="1601537788" sldId="269"/>
        </pc:sldMkLst>
        <pc:spChg chg="mod">
          <ac:chgData name="Crocker Brian" userId="fde58df0-c4b6-422f-80cc-755e7713f558" providerId="ADAL" clId="{8ECE3BD9-A11F-4EAC-94AF-8B6522B475FE}" dt="2026-01-12T15:19:08.127" v="3599" actId="26606"/>
          <ac:spMkLst>
            <pc:docMk/>
            <pc:sldMk cId="1601537788" sldId="269"/>
            <ac:spMk id="2" creationId="{6B3CE027-C03F-A6A0-8DDA-35313424E5CA}"/>
          </ac:spMkLst>
        </pc:spChg>
        <pc:spChg chg="add del mod">
          <ac:chgData name="Crocker Brian" userId="fde58df0-c4b6-422f-80cc-755e7713f558" providerId="ADAL" clId="{8ECE3BD9-A11F-4EAC-94AF-8B6522B475FE}" dt="2026-01-12T15:19:08.127" v="3599" actId="26606"/>
          <ac:spMkLst>
            <pc:docMk/>
            <pc:sldMk cId="1601537788" sldId="269"/>
            <ac:spMk id="3" creationId="{931496B6-59C0-4EDB-2961-C3A920B84E51}"/>
          </ac:spMkLst>
        </pc:spChg>
        <pc:spChg chg="mod ord">
          <ac:chgData name="Crocker Brian" userId="fde58df0-c4b6-422f-80cc-755e7713f558" providerId="ADAL" clId="{8ECE3BD9-A11F-4EAC-94AF-8B6522B475FE}" dt="2026-01-12T15:19:08.127" v="3599" actId="26606"/>
          <ac:spMkLst>
            <pc:docMk/>
            <pc:sldMk cId="1601537788" sldId="269"/>
            <ac:spMk id="4" creationId="{B5E371FB-0D4D-827B-12C8-8F996D21804B}"/>
          </ac:spMkLst>
        </pc:spChg>
        <pc:spChg chg="mod">
          <ac:chgData name="Crocker Brian" userId="fde58df0-c4b6-422f-80cc-755e7713f558" providerId="ADAL" clId="{8ECE3BD9-A11F-4EAC-94AF-8B6522B475FE}" dt="2026-01-12T15:19:08.127" v="3599" actId="26606"/>
          <ac:spMkLst>
            <pc:docMk/>
            <pc:sldMk cId="1601537788" sldId="269"/>
            <ac:spMk id="5" creationId="{DAD753A4-E589-7030-3CE9-9899675E7EA1}"/>
          </ac:spMkLst>
        </pc:spChg>
        <pc:spChg chg="add mod">
          <ac:chgData name="Crocker Brian" userId="fde58df0-c4b6-422f-80cc-755e7713f558" providerId="ADAL" clId="{8ECE3BD9-A11F-4EAC-94AF-8B6522B475FE}" dt="2026-01-07T13:58:36.729" v="466"/>
          <ac:spMkLst>
            <pc:docMk/>
            <pc:sldMk cId="1601537788" sldId="269"/>
            <ac:spMk id="6" creationId="{F11A5A3A-5311-D680-7C4E-0B1E2EF2ACEC}"/>
          </ac:spMkLst>
        </pc:spChg>
        <pc:spChg chg="add">
          <ac:chgData name="Crocker Brian" userId="fde58df0-c4b6-422f-80cc-755e7713f558" providerId="ADAL" clId="{8ECE3BD9-A11F-4EAC-94AF-8B6522B475FE}" dt="2026-01-12T15:19:08.127" v="3599" actId="26606"/>
          <ac:spMkLst>
            <pc:docMk/>
            <pc:sldMk cId="1601537788" sldId="269"/>
            <ac:spMk id="11" creationId="{32D32A60-013B-47A8-8833-D2424080917B}"/>
          </ac:spMkLst>
        </pc:spChg>
        <pc:spChg chg="add">
          <ac:chgData name="Crocker Brian" userId="fde58df0-c4b6-422f-80cc-755e7713f558" providerId="ADAL" clId="{8ECE3BD9-A11F-4EAC-94AF-8B6522B475FE}" dt="2026-01-12T15:19:08.127" v="3599" actId="26606"/>
          <ac:spMkLst>
            <pc:docMk/>
            <pc:sldMk cId="1601537788" sldId="269"/>
            <ac:spMk id="13" creationId="{AE27932B-B694-4C4C-90D7-A0333A7C5876}"/>
          </ac:spMkLst>
        </pc:spChg>
        <pc:spChg chg="add">
          <ac:chgData name="Crocker Brian" userId="fde58df0-c4b6-422f-80cc-755e7713f558" providerId="ADAL" clId="{8ECE3BD9-A11F-4EAC-94AF-8B6522B475FE}" dt="2026-01-12T15:19:08.127" v="3599" actId="26606"/>
          <ac:spMkLst>
            <pc:docMk/>
            <pc:sldMk cId="1601537788" sldId="269"/>
            <ac:spMk id="17" creationId="{A9DA474E-6B91-4200-840F-0257B2358A75}"/>
          </ac:spMkLst>
        </pc:spChg>
        <pc:graphicFrameChg chg="add">
          <ac:chgData name="Crocker Brian" userId="fde58df0-c4b6-422f-80cc-755e7713f558" providerId="ADAL" clId="{8ECE3BD9-A11F-4EAC-94AF-8B6522B475FE}" dt="2026-01-12T15:19:08.127" v="3599" actId="26606"/>
          <ac:graphicFrameMkLst>
            <pc:docMk/>
            <pc:sldMk cId="1601537788" sldId="269"/>
            <ac:graphicFrameMk id="7" creationId="{3BBE6C73-A6DB-9B59-9233-77EAD27473B9}"/>
          </ac:graphicFrameMkLst>
        </pc:graphicFrameChg>
        <pc:picChg chg="add">
          <ac:chgData name="Crocker Brian" userId="fde58df0-c4b6-422f-80cc-755e7713f558" providerId="ADAL" clId="{8ECE3BD9-A11F-4EAC-94AF-8B6522B475FE}" dt="2026-01-12T15:19:08.127" v="3599" actId="26606"/>
          <ac:picMkLst>
            <pc:docMk/>
            <pc:sldMk cId="1601537788" sldId="269"/>
            <ac:picMk id="19" creationId="{DF63C9AD-AE6E-4512-8171-91612E84CCFB}"/>
          </ac:picMkLst>
        </pc:picChg>
        <pc:cxnChg chg="add">
          <ac:chgData name="Crocker Brian" userId="fde58df0-c4b6-422f-80cc-755e7713f558" providerId="ADAL" clId="{8ECE3BD9-A11F-4EAC-94AF-8B6522B475FE}" dt="2026-01-12T15:19:08.127" v="3599" actId="26606"/>
          <ac:cxnSpMkLst>
            <pc:docMk/>
            <pc:sldMk cId="1601537788" sldId="269"/>
            <ac:cxnSpMk id="15" creationId="{9EBB0476-5CF0-4F44-8D68-5D42D7AEE43A}"/>
          </ac:cxnSpMkLst>
        </pc:cxnChg>
        <pc:cxnChg chg="add">
          <ac:chgData name="Crocker Brian" userId="fde58df0-c4b6-422f-80cc-755e7713f558" providerId="ADAL" clId="{8ECE3BD9-A11F-4EAC-94AF-8B6522B475FE}" dt="2026-01-12T15:19:08.127" v="3599" actId="26606"/>
          <ac:cxnSpMkLst>
            <pc:docMk/>
            <pc:sldMk cId="1601537788" sldId="269"/>
            <ac:cxnSpMk id="21" creationId="{FE1A49CE-B63D-457A-A180-1C883E1A63D2}"/>
          </ac:cxnSpMkLst>
        </pc:cxnChg>
      </pc:sldChg>
      <pc:sldChg chg="addSp delSp modSp new mod setBg">
        <pc:chgData name="Crocker Brian" userId="fde58df0-c4b6-422f-80cc-755e7713f558" providerId="ADAL" clId="{8ECE3BD9-A11F-4EAC-94AF-8B6522B475FE}" dt="2026-01-12T15:19:26.697" v="3602" actId="26606"/>
        <pc:sldMkLst>
          <pc:docMk/>
          <pc:sldMk cId="1834180009" sldId="270"/>
        </pc:sldMkLst>
        <pc:spChg chg="mod">
          <ac:chgData name="Crocker Brian" userId="fde58df0-c4b6-422f-80cc-755e7713f558" providerId="ADAL" clId="{8ECE3BD9-A11F-4EAC-94AF-8B6522B475FE}" dt="2026-01-12T15:19:26.697" v="3602" actId="26606"/>
          <ac:spMkLst>
            <pc:docMk/>
            <pc:sldMk cId="1834180009" sldId="270"/>
            <ac:spMk id="2" creationId="{28553B86-7B32-0AA1-450A-E67994613223}"/>
          </ac:spMkLst>
        </pc:spChg>
        <pc:spChg chg="add del mod">
          <ac:chgData name="Crocker Brian" userId="fde58df0-c4b6-422f-80cc-755e7713f558" providerId="ADAL" clId="{8ECE3BD9-A11F-4EAC-94AF-8B6522B475FE}" dt="2026-01-12T15:19:26.697" v="3602" actId="26606"/>
          <ac:spMkLst>
            <pc:docMk/>
            <pc:sldMk cId="1834180009" sldId="270"/>
            <ac:spMk id="3" creationId="{80CCB271-B506-4CD4-22DB-F27641411088}"/>
          </ac:spMkLst>
        </pc:spChg>
        <pc:spChg chg="mod ord">
          <ac:chgData name="Crocker Brian" userId="fde58df0-c4b6-422f-80cc-755e7713f558" providerId="ADAL" clId="{8ECE3BD9-A11F-4EAC-94AF-8B6522B475FE}" dt="2026-01-12T15:19:26.697" v="3602" actId="26606"/>
          <ac:spMkLst>
            <pc:docMk/>
            <pc:sldMk cId="1834180009" sldId="270"/>
            <ac:spMk id="4" creationId="{92329D8B-69E4-46D4-B397-CC494524F5D0}"/>
          </ac:spMkLst>
        </pc:spChg>
        <pc:spChg chg="mod">
          <ac:chgData name="Crocker Brian" userId="fde58df0-c4b6-422f-80cc-755e7713f558" providerId="ADAL" clId="{8ECE3BD9-A11F-4EAC-94AF-8B6522B475FE}" dt="2026-01-12T15:19:26.697" v="3602" actId="26606"/>
          <ac:spMkLst>
            <pc:docMk/>
            <pc:sldMk cId="1834180009" sldId="270"/>
            <ac:spMk id="5" creationId="{638666A6-E9AE-B1B3-CCAB-4D0D0BC89B01}"/>
          </ac:spMkLst>
        </pc:spChg>
        <pc:spChg chg="add">
          <ac:chgData name="Crocker Brian" userId="fde58df0-c4b6-422f-80cc-755e7713f558" providerId="ADAL" clId="{8ECE3BD9-A11F-4EAC-94AF-8B6522B475FE}" dt="2026-01-12T15:19:26.697" v="3602" actId="26606"/>
          <ac:spMkLst>
            <pc:docMk/>
            <pc:sldMk cId="1834180009" sldId="270"/>
            <ac:spMk id="10" creationId="{E9E5E629-7060-41F9-8B50-02B2E85F7DF0}"/>
          </ac:spMkLst>
        </pc:spChg>
        <pc:spChg chg="add del">
          <ac:chgData name="Crocker Brian" userId="fde58df0-c4b6-422f-80cc-755e7713f558" providerId="ADAL" clId="{8ECE3BD9-A11F-4EAC-94AF-8B6522B475FE}" dt="2026-01-12T15:19:26.688" v="3601" actId="26606"/>
          <ac:spMkLst>
            <pc:docMk/>
            <pc:sldMk cId="1834180009" sldId="270"/>
            <ac:spMk id="11" creationId="{482E7304-2AC2-4A5C-924D-A6AC3FFC5EAC}"/>
          </ac:spMkLst>
        </pc:spChg>
        <pc:spChg chg="add del">
          <ac:chgData name="Crocker Brian" userId="fde58df0-c4b6-422f-80cc-755e7713f558" providerId="ADAL" clId="{8ECE3BD9-A11F-4EAC-94AF-8B6522B475FE}" dt="2026-01-12T15:19:26.688" v="3601" actId="26606"/>
          <ac:spMkLst>
            <pc:docMk/>
            <pc:sldMk cId="1834180009" sldId="270"/>
            <ac:spMk id="15" creationId="{A3C183B1-1D4B-4E3D-A02E-A426E3BFA016}"/>
          </ac:spMkLst>
        </pc:spChg>
        <pc:spChg chg="add">
          <ac:chgData name="Crocker Brian" userId="fde58df0-c4b6-422f-80cc-755e7713f558" providerId="ADAL" clId="{8ECE3BD9-A11F-4EAC-94AF-8B6522B475FE}" dt="2026-01-12T15:19:26.697" v="3602" actId="26606"/>
          <ac:spMkLst>
            <pc:docMk/>
            <pc:sldMk cId="1834180009" sldId="270"/>
            <ac:spMk id="16" creationId="{D1598E19-BACC-4AD6-8E51-F08B186A0179}"/>
          </ac:spMkLst>
        </pc:spChg>
        <pc:spChg chg="add">
          <ac:chgData name="Crocker Brian" userId="fde58df0-c4b6-422f-80cc-755e7713f558" providerId="ADAL" clId="{8ECE3BD9-A11F-4EAC-94AF-8B6522B475FE}" dt="2026-01-12T15:19:26.697" v="3602" actId="26606"/>
          <ac:spMkLst>
            <pc:docMk/>
            <pc:sldMk cId="1834180009" sldId="270"/>
            <ac:spMk id="18" creationId="{80CCB271-B506-4CD4-22DB-F27641411088}"/>
          </ac:spMkLst>
        </pc:spChg>
        <pc:grpChg chg="add">
          <ac:chgData name="Crocker Brian" userId="fde58df0-c4b6-422f-80cc-755e7713f558" providerId="ADAL" clId="{8ECE3BD9-A11F-4EAC-94AF-8B6522B475FE}" dt="2026-01-12T15:19:26.697" v="3602" actId="26606"/>
          <ac:grpSpMkLst>
            <pc:docMk/>
            <pc:sldMk cId="1834180009" sldId="270"/>
            <ac:grpSpMk id="12" creationId="{F0A74D93-ED7F-4633-8594-99D9FA43DA13}"/>
          </ac:grpSpMkLst>
        </pc:grpChg>
        <pc:graphicFrameChg chg="add del">
          <ac:chgData name="Crocker Brian" userId="fde58df0-c4b6-422f-80cc-755e7713f558" providerId="ADAL" clId="{8ECE3BD9-A11F-4EAC-94AF-8B6522B475FE}" dt="2026-01-12T15:19:26.688" v="3601" actId="26606"/>
          <ac:graphicFrameMkLst>
            <pc:docMk/>
            <pc:sldMk cId="1834180009" sldId="270"/>
            <ac:graphicFrameMk id="7" creationId="{490652FE-0A52-5A15-8145-BCA25D65CE84}"/>
          </ac:graphicFrameMkLst>
        </pc:graphicFrameChg>
        <pc:cxnChg chg="add del">
          <ac:chgData name="Crocker Brian" userId="fde58df0-c4b6-422f-80cc-755e7713f558" providerId="ADAL" clId="{8ECE3BD9-A11F-4EAC-94AF-8B6522B475FE}" dt="2026-01-12T15:19:26.688" v="3601" actId="26606"/>
          <ac:cxnSpMkLst>
            <pc:docMk/>
            <pc:sldMk cId="1834180009" sldId="270"/>
            <ac:cxnSpMk id="13" creationId="{D259FEF2-F6A5-442F-BA10-4E39EECD0ABE}"/>
          </ac:cxnSpMkLst>
        </pc:cxnChg>
      </pc:sldChg>
      <pc:sldChg chg="addSp delSp modSp new mod setBg setClrOvrMap">
        <pc:chgData name="Crocker Brian" userId="fde58df0-c4b6-422f-80cc-755e7713f558" providerId="ADAL" clId="{8ECE3BD9-A11F-4EAC-94AF-8B6522B475FE}" dt="2026-01-12T15:20:24.683" v="3603" actId="26606"/>
        <pc:sldMkLst>
          <pc:docMk/>
          <pc:sldMk cId="865366930" sldId="271"/>
        </pc:sldMkLst>
        <pc:spChg chg="mod">
          <ac:chgData name="Crocker Brian" userId="fde58df0-c4b6-422f-80cc-755e7713f558" providerId="ADAL" clId="{8ECE3BD9-A11F-4EAC-94AF-8B6522B475FE}" dt="2026-01-12T15:20:24.683" v="3603" actId="26606"/>
          <ac:spMkLst>
            <pc:docMk/>
            <pc:sldMk cId="865366930" sldId="271"/>
            <ac:spMk id="2" creationId="{B07241C8-FDE5-A53A-A17D-3620BF7E02E3}"/>
          </ac:spMkLst>
        </pc:spChg>
        <pc:spChg chg="add del mod">
          <ac:chgData name="Crocker Brian" userId="fde58df0-c4b6-422f-80cc-755e7713f558" providerId="ADAL" clId="{8ECE3BD9-A11F-4EAC-94AF-8B6522B475FE}" dt="2026-01-12T15:20:24.683" v="3603" actId="26606"/>
          <ac:spMkLst>
            <pc:docMk/>
            <pc:sldMk cId="865366930" sldId="271"/>
            <ac:spMk id="3" creationId="{BCDEE763-8F2F-2D9C-C300-56EF81E17FBE}"/>
          </ac:spMkLst>
        </pc:spChg>
        <pc:spChg chg="mod">
          <ac:chgData name="Crocker Brian" userId="fde58df0-c4b6-422f-80cc-755e7713f558" providerId="ADAL" clId="{8ECE3BD9-A11F-4EAC-94AF-8B6522B475FE}" dt="2026-01-12T15:20:24.683" v="3603" actId="26606"/>
          <ac:spMkLst>
            <pc:docMk/>
            <pc:sldMk cId="865366930" sldId="271"/>
            <ac:spMk id="4" creationId="{8E563E94-C7B2-E44C-3E10-9ABE004A6245}"/>
          </ac:spMkLst>
        </pc:spChg>
        <pc:spChg chg="mod ord">
          <ac:chgData name="Crocker Brian" userId="fde58df0-c4b6-422f-80cc-755e7713f558" providerId="ADAL" clId="{8ECE3BD9-A11F-4EAC-94AF-8B6522B475FE}" dt="2026-01-12T15:20:24.683" v="3603" actId="26606"/>
          <ac:spMkLst>
            <pc:docMk/>
            <pc:sldMk cId="865366930" sldId="271"/>
            <ac:spMk id="5" creationId="{D9164EDC-8193-61BD-E970-3BDE49FE7BEC}"/>
          </ac:spMkLst>
        </pc:spChg>
        <pc:spChg chg="add mod">
          <ac:chgData name="Crocker Brian" userId="fde58df0-c4b6-422f-80cc-755e7713f558" providerId="ADAL" clId="{8ECE3BD9-A11F-4EAC-94AF-8B6522B475FE}" dt="2026-01-07T14:01:08.208" v="483"/>
          <ac:spMkLst>
            <pc:docMk/>
            <pc:sldMk cId="865366930" sldId="271"/>
            <ac:spMk id="6" creationId="{8EBC758A-8255-8947-C629-9D9920881136}"/>
          </ac:spMkLst>
        </pc:spChg>
        <pc:spChg chg="add">
          <ac:chgData name="Crocker Brian" userId="fde58df0-c4b6-422f-80cc-755e7713f558" providerId="ADAL" clId="{8ECE3BD9-A11F-4EAC-94AF-8B6522B475FE}" dt="2026-01-12T15:20:24.683" v="3603" actId="26606"/>
          <ac:spMkLst>
            <pc:docMk/>
            <pc:sldMk cId="865366930" sldId="271"/>
            <ac:spMk id="11" creationId="{C6870151-9189-4C3A-8379-EF3D95827A0A}"/>
          </ac:spMkLst>
        </pc:spChg>
        <pc:spChg chg="add">
          <ac:chgData name="Crocker Brian" userId="fde58df0-c4b6-422f-80cc-755e7713f558" providerId="ADAL" clId="{8ECE3BD9-A11F-4EAC-94AF-8B6522B475FE}" dt="2026-01-12T15:20:24.683" v="3603" actId="26606"/>
          <ac:spMkLst>
            <pc:docMk/>
            <pc:sldMk cId="865366930" sldId="271"/>
            <ac:spMk id="13" creationId="{123EA69C-102A-4DD0-9547-05DCD271D159}"/>
          </ac:spMkLst>
        </pc:spChg>
        <pc:spChg chg="add">
          <ac:chgData name="Crocker Brian" userId="fde58df0-c4b6-422f-80cc-755e7713f558" providerId="ADAL" clId="{8ECE3BD9-A11F-4EAC-94AF-8B6522B475FE}" dt="2026-01-12T15:20:24.683" v="3603" actId="26606"/>
          <ac:spMkLst>
            <pc:docMk/>
            <pc:sldMk cId="865366930" sldId="271"/>
            <ac:spMk id="15" creationId="{6A862265-5CA3-4C40-8582-7534C3B03C2A}"/>
          </ac:spMkLst>
        </pc:spChg>
        <pc:spChg chg="add">
          <ac:chgData name="Crocker Brian" userId="fde58df0-c4b6-422f-80cc-755e7713f558" providerId="ADAL" clId="{8ECE3BD9-A11F-4EAC-94AF-8B6522B475FE}" dt="2026-01-12T15:20:24.683" v="3603" actId="26606"/>
          <ac:spMkLst>
            <pc:docMk/>
            <pc:sldMk cId="865366930" sldId="271"/>
            <ac:spMk id="17" creationId="{600EF80B-0391-4082-9AF5-F15B091B4CE9}"/>
          </ac:spMkLst>
        </pc:spChg>
        <pc:spChg chg="add">
          <ac:chgData name="Crocker Brian" userId="fde58df0-c4b6-422f-80cc-755e7713f558" providerId="ADAL" clId="{8ECE3BD9-A11F-4EAC-94AF-8B6522B475FE}" dt="2026-01-12T15:20:24.683" v="3603" actId="26606"/>
          <ac:spMkLst>
            <pc:docMk/>
            <pc:sldMk cId="865366930" sldId="271"/>
            <ac:spMk id="21" creationId="{3FBF03E8-C602-4192-9C52-F84B29FDCC88}"/>
          </ac:spMkLst>
        </pc:spChg>
        <pc:picChg chg="add">
          <ac:chgData name="Crocker Brian" userId="fde58df0-c4b6-422f-80cc-755e7713f558" providerId="ADAL" clId="{8ECE3BD9-A11F-4EAC-94AF-8B6522B475FE}" dt="2026-01-12T15:20:24.683" v="3603" actId="26606"/>
          <ac:picMkLst>
            <pc:docMk/>
            <pc:sldMk cId="865366930" sldId="271"/>
            <ac:picMk id="7" creationId="{34165391-EAA4-25D5-603D-1E19FC43DBED}"/>
          </ac:picMkLst>
        </pc:picChg>
        <pc:cxnChg chg="add">
          <ac:chgData name="Crocker Brian" userId="fde58df0-c4b6-422f-80cc-755e7713f558" providerId="ADAL" clId="{8ECE3BD9-A11F-4EAC-94AF-8B6522B475FE}" dt="2026-01-12T15:20:24.683" v="3603" actId="26606"/>
          <ac:cxnSpMkLst>
            <pc:docMk/>
            <pc:sldMk cId="865366930" sldId="271"/>
            <ac:cxnSpMk id="19" creationId="{D33AC32D-5F44-45F7-A0BD-7C11A86BED57}"/>
          </ac:cxnSpMkLst>
        </pc:cxnChg>
      </pc:sldChg>
      <pc:sldChg chg="addSp modSp new mod setBg">
        <pc:chgData name="Crocker Brian" userId="fde58df0-c4b6-422f-80cc-755e7713f558" providerId="ADAL" clId="{8ECE3BD9-A11F-4EAC-94AF-8B6522B475FE}" dt="2026-01-12T13:56:42.786" v="1229" actId="20577"/>
        <pc:sldMkLst>
          <pc:docMk/>
          <pc:sldMk cId="486540004" sldId="272"/>
        </pc:sldMkLst>
        <pc:spChg chg="mod">
          <ac:chgData name="Crocker Brian" userId="fde58df0-c4b6-422f-80cc-755e7713f558" providerId="ADAL" clId="{8ECE3BD9-A11F-4EAC-94AF-8B6522B475FE}" dt="2026-01-12T13:56:03.802" v="1202" actId="26606"/>
          <ac:spMkLst>
            <pc:docMk/>
            <pc:sldMk cId="486540004" sldId="272"/>
            <ac:spMk id="2" creationId="{111B7291-E8D4-9A1A-0D04-857BA67F8DCC}"/>
          </ac:spMkLst>
        </pc:spChg>
        <pc:spChg chg="mod ord">
          <ac:chgData name="Crocker Brian" userId="fde58df0-c4b6-422f-80cc-755e7713f558" providerId="ADAL" clId="{8ECE3BD9-A11F-4EAC-94AF-8B6522B475FE}" dt="2026-01-12T13:56:42.786" v="1229" actId="20577"/>
          <ac:spMkLst>
            <pc:docMk/>
            <pc:sldMk cId="486540004" sldId="272"/>
            <ac:spMk id="3" creationId="{1ED890CC-1086-F4AA-7B7D-12CFED3726CC}"/>
          </ac:spMkLst>
        </pc:spChg>
        <pc:spChg chg="mod ord">
          <ac:chgData name="Crocker Brian" userId="fde58df0-c4b6-422f-80cc-755e7713f558" providerId="ADAL" clId="{8ECE3BD9-A11F-4EAC-94AF-8B6522B475FE}" dt="2026-01-12T13:56:03.802" v="1202" actId="26606"/>
          <ac:spMkLst>
            <pc:docMk/>
            <pc:sldMk cId="486540004" sldId="272"/>
            <ac:spMk id="4" creationId="{EC858A5A-1D54-FCB9-A25C-8F59F8DA1E73}"/>
          </ac:spMkLst>
        </pc:spChg>
        <pc:spChg chg="mod">
          <ac:chgData name="Crocker Brian" userId="fde58df0-c4b6-422f-80cc-755e7713f558" providerId="ADAL" clId="{8ECE3BD9-A11F-4EAC-94AF-8B6522B475FE}" dt="2026-01-12T13:56:03.802" v="1202" actId="26606"/>
          <ac:spMkLst>
            <pc:docMk/>
            <pc:sldMk cId="486540004" sldId="272"/>
            <ac:spMk id="5" creationId="{1747754C-BB51-DD4A-6231-13BA7EE84881}"/>
          </ac:spMkLst>
        </pc:spChg>
        <pc:spChg chg="add">
          <ac:chgData name="Crocker Brian" userId="fde58df0-c4b6-422f-80cc-755e7713f558" providerId="ADAL" clId="{8ECE3BD9-A11F-4EAC-94AF-8B6522B475FE}" dt="2026-01-12T13:56:03.802" v="1202" actId="26606"/>
          <ac:spMkLst>
            <pc:docMk/>
            <pc:sldMk cId="486540004" sldId="272"/>
            <ac:spMk id="11" creationId="{35C3D674-3D59-4E93-80CA-0C0A9095E816}"/>
          </ac:spMkLst>
        </pc:spChg>
        <pc:spChg chg="add">
          <ac:chgData name="Crocker Brian" userId="fde58df0-c4b6-422f-80cc-755e7713f558" providerId="ADAL" clId="{8ECE3BD9-A11F-4EAC-94AF-8B6522B475FE}" dt="2026-01-12T13:56:03.802" v="1202" actId="26606"/>
          <ac:spMkLst>
            <pc:docMk/>
            <pc:sldMk cId="486540004" sldId="272"/>
            <ac:spMk id="15" creationId="{EF2A81E1-BCBE-426B-8C09-33274E69409D}"/>
          </ac:spMkLst>
        </pc:spChg>
        <pc:picChg chg="add mod">
          <ac:chgData name="Crocker Brian" userId="fde58df0-c4b6-422f-80cc-755e7713f558" providerId="ADAL" clId="{8ECE3BD9-A11F-4EAC-94AF-8B6522B475FE}" dt="2026-01-12T13:56:03.802" v="1202" actId="26606"/>
          <ac:picMkLst>
            <pc:docMk/>
            <pc:sldMk cId="486540004" sldId="272"/>
            <ac:picMk id="6" creationId="{B50EC818-EFDC-2C94-C6AD-A207BA4FEBD2}"/>
          </ac:picMkLst>
        </pc:picChg>
        <pc:picChg chg="add">
          <ac:chgData name="Crocker Brian" userId="fde58df0-c4b6-422f-80cc-755e7713f558" providerId="ADAL" clId="{8ECE3BD9-A11F-4EAC-94AF-8B6522B475FE}" dt="2026-01-12T13:56:03.802" v="1202" actId="26606"/>
          <ac:picMkLst>
            <pc:docMk/>
            <pc:sldMk cId="486540004" sldId="272"/>
            <ac:picMk id="17" creationId="{39D1DDD4-5BB3-45BA-B9B3-06B62299AD79}"/>
          </ac:picMkLst>
        </pc:picChg>
        <pc:cxnChg chg="add">
          <ac:chgData name="Crocker Brian" userId="fde58df0-c4b6-422f-80cc-755e7713f558" providerId="ADAL" clId="{8ECE3BD9-A11F-4EAC-94AF-8B6522B475FE}" dt="2026-01-12T13:56:03.802" v="1202" actId="26606"/>
          <ac:cxnSpMkLst>
            <pc:docMk/>
            <pc:sldMk cId="486540004" sldId="272"/>
            <ac:cxnSpMk id="13" creationId="{C884B8F8-FDC9-498B-9960-5D7260AFCB03}"/>
          </ac:cxnSpMkLst>
        </pc:cxnChg>
        <pc:cxnChg chg="add">
          <ac:chgData name="Crocker Brian" userId="fde58df0-c4b6-422f-80cc-755e7713f558" providerId="ADAL" clId="{8ECE3BD9-A11F-4EAC-94AF-8B6522B475FE}" dt="2026-01-12T13:56:03.802" v="1202" actId="26606"/>
          <ac:cxnSpMkLst>
            <pc:docMk/>
            <pc:sldMk cId="486540004" sldId="272"/>
            <ac:cxnSpMk id="19" creationId="{A24DAE64-2302-42EA-8239-F2F0775CA5AD}"/>
          </ac:cxnSpMkLst>
        </pc:cxnChg>
      </pc:sldChg>
      <pc:sldChg chg="addSp delSp modSp new mod ord setBg">
        <pc:chgData name="Crocker Brian" userId="fde58df0-c4b6-422f-80cc-755e7713f558" providerId="ADAL" clId="{8ECE3BD9-A11F-4EAC-94AF-8B6522B475FE}" dt="2026-01-21T12:39:14.895" v="3616" actId="26606"/>
        <pc:sldMkLst>
          <pc:docMk/>
          <pc:sldMk cId="89332437" sldId="273"/>
        </pc:sldMkLst>
        <pc:spChg chg="mod">
          <ac:chgData name="Crocker Brian" userId="fde58df0-c4b6-422f-80cc-755e7713f558" providerId="ADAL" clId="{8ECE3BD9-A11F-4EAC-94AF-8B6522B475FE}" dt="2026-01-21T12:39:14.895" v="3616" actId="26606"/>
          <ac:spMkLst>
            <pc:docMk/>
            <pc:sldMk cId="89332437" sldId="273"/>
            <ac:spMk id="2" creationId="{930BC91F-7B97-E118-F66C-263742447210}"/>
          </ac:spMkLst>
        </pc:spChg>
        <pc:spChg chg="del">
          <ac:chgData name="Crocker Brian" userId="fde58df0-c4b6-422f-80cc-755e7713f558" providerId="ADAL" clId="{8ECE3BD9-A11F-4EAC-94AF-8B6522B475FE}" dt="2026-01-12T12:58:51.279" v="494"/>
          <ac:spMkLst>
            <pc:docMk/>
            <pc:sldMk cId="89332437" sldId="273"/>
            <ac:spMk id="3" creationId="{57C42BEE-ADB2-2B33-7060-46E89B0009CE}"/>
          </ac:spMkLst>
        </pc:spChg>
        <pc:spChg chg="mod">
          <ac:chgData name="Crocker Brian" userId="fde58df0-c4b6-422f-80cc-755e7713f558" providerId="ADAL" clId="{8ECE3BD9-A11F-4EAC-94AF-8B6522B475FE}" dt="2026-01-21T12:39:14.895" v="3616" actId="26606"/>
          <ac:spMkLst>
            <pc:docMk/>
            <pc:sldMk cId="89332437" sldId="273"/>
            <ac:spMk id="4" creationId="{CCFA4F41-4212-A4CB-A797-CEE383303A4C}"/>
          </ac:spMkLst>
        </pc:spChg>
        <pc:spChg chg="mod ord">
          <ac:chgData name="Crocker Brian" userId="fde58df0-c4b6-422f-80cc-755e7713f558" providerId="ADAL" clId="{8ECE3BD9-A11F-4EAC-94AF-8B6522B475FE}" dt="2026-01-21T12:39:14.895" v="3616" actId="26606"/>
          <ac:spMkLst>
            <pc:docMk/>
            <pc:sldMk cId="89332437" sldId="273"/>
            <ac:spMk id="5" creationId="{758478F4-8AF1-F799-2E04-B85C65D2B708}"/>
          </ac:spMkLst>
        </pc:spChg>
        <pc:spChg chg="add del mod">
          <ac:chgData name="Crocker Brian" userId="fde58df0-c4b6-422f-80cc-755e7713f558" providerId="ADAL" clId="{8ECE3BD9-A11F-4EAC-94AF-8B6522B475FE}" dt="2026-01-21T12:39:03.270" v="3614"/>
          <ac:spMkLst>
            <pc:docMk/>
            <pc:sldMk cId="89332437" sldId="273"/>
            <ac:spMk id="7" creationId="{3526459A-CC75-A8D8-6395-9FFCFE33ABB8}"/>
          </ac:spMkLst>
        </pc:spChg>
        <pc:spChg chg="add del">
          <ac:chgData name="Crocker Brian" userId="fde58df0-c4b6-422f-80cc-755e7713f558" providerId="ADAL" clId="{8ECE3BD9-A11F-4EAC-94AF-8B6522B475FE}" dt="2026-01-21T12:39:14.895" v="3616" actId="26606"/>
          <ac:spMkLst>
            <pc:docMk/>
            <pc:sldMk cId="89332437" sldId="273"/>
            <ac:spMk id="11" creationId="{0CABCAE3-64FC-4149-819F-2C1812824154}"/>
          </ac:spMkLst>
        </pc:spChg>
        <pc:spChg chg="add del">
          <ac:chgData name="Crocker Brian" userId="fde58df0-c4b6-422f-80cc-755e7713f558" providerId="ADAL" clId="{8ECE3BD9-A11F-4EAC-94AF-8B6522B475FE}" dt="2026-01-21T12:39:14.895" v="3616" actId="26606"/>
          <ac:spMkLst>
            <pc:docMk/>
            <pc:sldMk cId="89332437" sldId="273"/>
            <ac:spMk id="19" creationId="{D0712110-0BC1-4B31-B3BB-63B44222E87F}"/>
          </ac:spMkLst>
        </pc:spChg>
        <pc:spChg chg="add del">
          <ac:chgData name="Crocker Brian" userId="fde58df0-c4b6-422f-80cc-755e7713f558" providerId="ADAL" clId="{8ECE3BD9-A11F-4EAC-94AF-8B6522B475FE}" dt="2026-01-21T12:39:14.895" v="3616" actId="26606"/>
          <ac:spMkLst>
            <pc:docMk/>
            <pc:sldMk cId="89332437" sldId="273"/>
            <ac:spMk id="21" creationId="{4466B5F3-C053-4580-B04A-1EF949888280}"/>
          </ac:spMkLst>
        </pc:spChg>
        <pc:spChg chg="add">
          <ac:chgData name="Crocker Brian" userId="fde58df0-c4b6-422f-80cc-755e7713f558" providerId="ADAL" clId="{8ECE3BD9-A11F-4EAC-94AF-8B6522B475FE}" dt="2026-01-21T12:39:14.895" v="3616" actId="26606"/>
          <ac:spMkLst>
            <pc:docMk/>
            <pc:sldMk cId="89332437" sldId="273"/>
            <ac:spMk id="32" creationId="{1CE580D1-F917-4567-AFB4-99AA9B52ADF0}"/>
          </ac:spMkLst>
        </pc:spChg>
        <pc:spChg chg="add">
          <ac:chgData name="Crocker Brian" userId="fde58df0-c4b6-422f-80cc-755e7713f558" providerId="ADAL" clId="{8ECE3BD9-A11F-4EAC-94AF-8B6522B475FE}" dt="2026-01-21T12:39:14.895" v="3616" actId="26606"/>
          <ac:spMkLst>
            <pc:docMk/>
            <pc:sldMk cId="89332437" sldId="273"/>
            <ac:spMk id="40" creationId="{B0013D77-6314-4D7E-B3AE-F64340434DD7}"/>
          </ac:spMkLst>
        </pc:spChg>
        <pc:spChg chg="add">
          <ac:chgData name="Crocker Brian" userId="fde58df0-c4b6-422f-80cc-755e7713f558" providerId="ADAL" clId="{8ECE3BD9-A11F-4EAC-94AF-8B6522B475FE}" dt="2026-01-21T12:39:14.895" v="3616" actId="26606"/>
          <ac:spMkLst>
            <pc:docMk/>
            <pc:sldMk cId="89332437" sldId="273"/>
            <ac:spMk id="42" creationId="{4F504834-5C3B-4268-AA97-192F1C8B30C5}"/>
          </ac:spMkLst>
        </pc:spChg>
        <pc:grpChg chg="add">
          <ac:chgData name="Crocker Brian" userId="fde58df0-c4b6-422f-80cc-755e7713f558" providerId="ADAL" clId="{8ECE3BD9-A11F-4EAC-94AF-8B6522B475FE}" dt="2026-01-21T12:39:14.895" v="3616" actId="26606"/>
          <ac:grpSpMkLst>
            <pc:docMk/>
            <pc:sldMk cId="89332437" sldId="273"/>
            <ac:grpSpMk id="46" creationId="{14769521-3FF2-4900-8E88-FE324129CBCF}"/>
          </ac:grpSpMkLst>
        </pc:grpChg>
        <pc:picChg chg="add del mod">
          <ac:chgData name="Crocker Brian" userId="fde58df0-c4b6-422f-80cc-755e7713f558" providerId="ADAL" clId="{8ECE3BD9-A11F-4EAC-94AF-8B6522B475FE}" dt="2026-01-21T12:38:47.002" v="3613" actId="21"/>
          <ac:picMkLst>
            <pc:docMk/>
            <pc:sldMk cId="89332437" sldId="273"/>
            <ac:picMk id="6" creationId="{F65C248B-565D-1AB5-7A2B-02F550CBDD97}"/>
          </ac:picMkLst>
        </pc:picChg>
        <pc:picChg chg="add mod">
          <ac:chgData name="Crocker Brian" userId="fde58df0-c4b6-422f-80cc-755e7713f558" providerId="ADAL" clId="{8ECE3BD9-A11F-4EAC-94AF-8B6522B475FE}" dt="2026-01-21T12:39:14.895" v="3616" actId="26606"/>
          <ac:picMkLst>
            <pc:docMk/>
            <pc:sldMk cId="89332437" sldId="273"/>
            <ac:picMk id="8" creationId="{31E3DC34-0C63-9146-8BA0-B3BB4F3615A5}"/>
          </ac:picMkLst>
        </pc:picChg>
        <pc:picChg chg="add del">
          <ac:chgData name="Crocker Brian" userId="fde58df0-c4b6-422f-80cc-755e7713f558" providerId="ADAL" clId="{8ECE3BD9-A11F-4EAC-94AF-8B6522B475FE}" dt="2026-01-21T12:39:14.895" v="3616" actId="26606"/>
          <ac:picMkLst>
            <pc:docMk/>
            <pc:sldMk cId="89332437" sldId="273"/>
            <ac:picMk id="13" creationId="{012FDCFE-9AD2-4D8A-8CBF-B3AA37EBF6DD}"/>
          </ac:picMkLst>
        </pc:picChg>
        <pc:picChg chg="add del">
          <ac:chgData name="Crocker Brian" userId="fde58df0-c4b6-422f-80cc-755e7713f558" providerId="ADAL" clId="{8ECE3BD9-A11F-4EAC-94AF-8B6522B475FE}" dt="2026-01-21T12:39:14.895" v="3616" actId="26606"/>
          <ac:picMkLst>
            <pc:docMk/>
            <pc:sldMk cId="89332437" sldId="273"/>
            <ac:picMk id="25" creationId="{25CED634-E2D0-4AB7-96DD-816C9B52C5CF}"/>
          </ac:picMkLst>
        </pc:picChg>
        <pc:picChg chg="add">
          <ac:chgData name="Crocker Brian" userId="fde58df0-c4b6-422f-80cc-755e7713f558" providerId="ADAL" clId="{8ECE3BD9-A11F-4EAC-94AF-8B6522B475FE}" dt="2026-01-21T12:39:14.895" v="3616" actId="26606"/>
          <ac:picMkLst>
            <pc:docMk/>
            <pc:sldMk cId="89332437" sldId="273"/>
            <ac:picMk id="34" creationId="{1F5620B8-A2D8-4568-B566-F0453A0D9167}"/>
          </ac:picMkLst>
        </pc:picChg>
        <pc:picChg chg="add">
          <ac:chgData name="Crocker Brian" userId="fde58df0-c4b6-422f-80cc-755e7713f558" providerId="ADAL" clId="{8ECE3BD9-A11F-4EAC-94AF-8B6522B475FE}" dt="2026-01-21T12:39:14.895" v="3616" actId="26606"/>
          <ac:picMkLst>
            <pc:docMk/>
            <pc:sldMk cId="89332437" sldId="273"/>
            <ac:picMk id="50" creationId="{734D3980-B8F4-49E4-BADC-88E2D3517DEA}"/>
          </ac:picMkLst>
        </pc:picChg>
        <pc:cxnChg chg="add del">
          <ac:chgData name="Crocker Brian" userId="fde58df0-c4b6-422f-80cc-755e7713f558" providerId="ADAL" clId="{8ECE3BD9-A11F-4EAC-94AF-8B6522B475FE}" dt="2026-01-21T12:39:14.895" v="3616" actId="26606"/>
          <ac:cxnSpMkLst>
            <pc:docMk/>
            <pc:sldMk cId="89332437" sldId="273"/>
            <ac:cxnSpMk id="15" creationId="{FBD463FC-4CA8-4FF4-85A3-AF9F4B98D210}"/>
          </ac:cxnSpMkLst>
        </pc:cxnChg>
        <pc:cxnChg chg="add del">
          <ac:chgData name="Crocker Brian" userId="fde58df0-c4b6-422f-80cc-755e7713f558" providerId="ADAL" clId="{8ECE3BD9-A11F-4EAC-94AF-8B6522B475FE}" dt="2026-01-21T12:39:14.895" v="3616" actId="26606"/>
          <ac:cxnSpMkLst>
            <pc:docMk/>
            <pc:sldMk cId="89332437" sldId="273"/>
            <ac:cxnSpMk id="17" creationId="{BECF35C3-8B44-4F4B-BD25-4C01823DB22A}"/>
          </ac:cxnSpMkLst>
        </pc:cxnChg>
        <pc:cxnChg chg="add del">
          <ac:chgData name="Crocker Brian" userId="fde58df0-c4b6-422f-80cc-755e7713f558" providerId="ADAL" clId="{8ECE3BD9-A11F-4EAC-94AF-8B6522B475FE}" dt="2026-01-21T12:39:14.895" v="3616" actId="26606"/>
          <ac:cxnSpMkLst>
            <pc:docMk/>
            <pc:sldMk cId="89332437" sldId="273"/>
            <ac:cxnSpMk id="23" creationId="{FA6123F2-4B61-414F-A7E5-5B7828EACAE2}"/>
          </ac:cxnSpMkLst>
        </pc:cxnChg>
        <pc:cxnChg chg="add del">
          <ac:chgData name="Crocker Brian" userId="fde58df0-c4b6-422f-80cc-755e7713f558" providerId="ADAL" clId="{8ECE3BD9-A11F-4EAC-94AF-8B6522B475FE}" dt="2026-01-21T12:39:14.895" v="3616" actId="26606"/>
          <ac:cxnSpMkLst>
            <pc:docMk/>
            <pc:sldMk cId="89332437" sldId="273"/>
            <ac:cxnSpMk id="27" creationId="{FCDDCDFB-696D-4FDF-9B58-24F71B7C37BC}"/>
          </ac:cxnSpMkLst>
        </pc:cxnChg>
        <pc:cxnChg chg="add">
          <ac:chgData name="Crocker Brian" userId="fde58df0-c4b6-422f-80cc-755e7713f558" providerId="ADAL" clId="{8ECE3BD9-A11F-4EAC-94AF-8B6522B475FE}" dt="2026-01-21T12:39:14.895" v="3616" actId="26606"/>
          <ac:cxnSpMkLst>
            <pc:docMk/>
            <pc:sldMk cId="89332437" sldId="273"/>
            <ac:cxnSpMk id="36" creationId="{1C7D2BA4-4B7A-4596-8BCC-5CF715423894}"/>
          </ac:cxnSpMkLst>
        </pc:cxnChg>
        <pc:cxnChg chg="add">
          <ac:chgData name="Crocker Brian" userId="fde58df0-c4b6-422f-80cc-755e7713f558" providerId="ADAL" clId="{8ECE3BD9-A11F-4EAC-94AF-8B6522B475FE}" dt="2026-01-21T12:39:14.895" v="3616" actId="26606"/>
          <ac:cxnSpMkLst>
            <pc:docMk/>
            <pc:sldMk cId="89332437" sldId="273"/>
            <ac:cxnSpMk id="38" creationId="{4977F1E1-2B6F-4BB6-899F-67D8764D83C5}"/>
          </ac:cxnSpMkLst>
        </pc:cxnChg>
        <pc:cxnChg chg="add">
          <ac:chgData name="Crocker Brian" userId="fde58df0-c4b6-422f-80cc-755e7713f558" providerId="ADAL" clId="{8ECE3BD9-A11F-4EAC-94AF-8B6522B475FE}" dt="2026-01-21T12:39:14.895" v="3616" actId="26606"/>
          <ac:cxnSpMkLst>
            <pc:docMk/>
            <pc:sldMk cId="89332437" sldId="273"/>
            <ac:cxnSpMk id="44" creationId="{08499C1D-827E-4262-9D7E-C9C5D41F74D3}"/>
          </ac:cxnSpMkLst>
        </pc:cxnChg>
        <pc:cxnChg chg="add">
          <ac:chgData name="Crocker Brian" userId="fde58df0-c4b6-422f-80cc-755e7713f558" providerId="ADAL" clId="{8ECE3BD9-A11F-4EAC-94AF-8B6522B475FE}" dt="2026-01-21T12:39:14.895" v="3616" actId="26606"/>
          <ac:cxnSpMkLst>
            <pc:docMk/>
            <pc:sldMk cId="89332437" sldId="273"/>
            <ac:cxnSpMk id="52" creationId="{90E57DF2-FA2B-4494-B47E-8180C63267B4}"/>
          </ac:cxnSpMkLst>
        </pc:cxnChg>
      </pc:sldChg>
      <pc:sldChg chg="addSp delSp modSp new mod ord setBg">
        <pc:chgData name="Crocker Brian" userId="fde58df0-c4b6-422f-80cc-755e7713f558" providerId="ADAL" clId="{8ECE3BD9-A11F-4EAC-94AF-8B6522B475FE}" dt="2026-01-12T14:43:12.390" v="3502" actId="26606"/>
        <pc:sldMkLst>
          <pc:docMk/>
          <pc:sldMk cId="874757075" sldId="274"/>
        </pc:sldMkLst>
        <pc:spChg chg="mod">
          <ac:chgData name="Crocker Brian" userId="fde58df0-c4b6-422f-80cc-755e7713f558" providerId="ADAL" clId="{8ECE3BD9-A11F-4EAC-94AF-8B6522B475FE}" dt="2026-01-12T14:43:12.390" v="3502" actId="26606"/>
          <ac:spMkLst>
            <pc:docMk/>
            <pc:sldMk cId="874757075" sldId="274"/>
            <ac:spMk id="2" creationId="{9743CACC-0DA0-174A-E246-01D165027DB3}"/>
          </ac:spMkLst>
        </pc:spChg>
        <pc:spChg chg="del mod">
          <ac:chgData name="Crocker Brian" userId="fde58df0-c4b6-422f-80cc-755e7713f558" providerId="ADAL" clId="{8ECE3BD9-A11F-4EAC-94AF-8B6522B475FE}" dt="2026-01-12T14:43:12.390" v="3502" actId="26606"/>
          <ac:spMkLst>
            <pc:docMk/>
            <pc:sldMk cId="874757075" sldId="274"/>
            <ac:spMk id="3" creationId="{A447C5D6-45F9-F56C-0D45-F557FCBADC3E}"/>
          </ac:spMkLst>
        </pc:spChg>
        <pc:spChg chg="mod">
          <ac:chgData name="Crocker Brian" userId="fde58df0-c4b6-422f-80cc-755e7713f558" providerId="ADAL" clId="{8ECE3BD9-A11F-4EAC-94AF-8B6522B475FE}" dt="2026-01-12T14:43:12.390" v="3502" actId="26606"/>
          <ac:spMkLst>
            <pc:docMk/>
            <pc:sldMk cId="874757075" sldId="274"/>
            <ac:spMk id="4" creationId="{8F368754-870A-D2F2-197C-626DF3AEFC7C}"/>
          </ac:spMkLst>
        </pc:spChg>
        <pc:spChg chg="mod ord">
          <ac:chgData name="Crocker Brian" userId="fde58df0-c4b6-422f-80cc-755e7713f558" providerId="ADAL" clId="{8ECE3BD9-A11F-4EAC-94AF-8B6522B475FE}" dt="2026-01-12T14:43:12.390" v="3502" actId="26606"/>
          <ac:spMkLst>
            <pc:docMk/>
            <pc:sldMk cId="874757075" sldId="274"/>
            <ac:spMk id="5" creationId="{0C132260-CC10-CBBB-888B-2CF068ACF2AC}"/>
          </ac:spMkLst>
        </pc:spChg>
        <pc:spChg chg="add del">
          <ac:chgData name="Crocker Brian" userId="fde58df0-c4b6-422f-80cc-755e7713f558" providerId="ADAL" clId="{8ECE3BD9-A11F-4EAC-94AF-8B6522B475FE}" dt="2026-01-12T14:43:12.390" v="3502" actId="26606"/>
          <ac:spMkLst>
            <pc:docMk/>
            <pc:sldMk cId="874757075" sldId="274"/>
            <ac:spMk id="10" creationId="{29C51009-A09A-4689-8E6C-F8FC99E6A840}"/>
          </ac:spMkLst>
        </pc:spChg>
        <pc:spChg chg="add">
          <ac:chgData name="Crocker Brian" userId="fde58df0-c4b6-422f-80cc-755e7713f558" providerId="ADAL" clId="{8ECE3BD9-A11F-4EAC-94AF-8B6522B475FE}" dt="2026-01-12T14:43:12.390" v="3502" actId="26606"/>
          <ac:spMkLst>
            <pc:docMk/>
            <pc:sldMk cId="874757075" sldId="274"/>
            <ac:spMk id="18" creationId="{32D32A60-013B-47A8-8833-D2424080917B}"/>
          </ac:spMkLst>
        </pc:spChg>
        <pc:spChg chg="add">
          <ac:chgData name="Crocker Brian" userId="fde58df0-c4b6-422f-80cc-755e7713f558" providerId="ADAL" clId="{8ECE3BD9-A11F-4EAC-94AF-8B6522B475FE}" dt="2026-01-12T14:43:12.390" v="3502" actId="26606"/>
          <ac:spMkLst>
            <pc:docMk/>
            <pc:sldMk cId="874757075" sldId="274"/>
            <ac:spMk id="20" creationId="{AE27932B-B694-4C4C-90D7-A0333A7C5876}"/>
          </ac:spMkLst>
        </pc:spChg>
        <pc:spChg chg="add">
          <ac:chgData name="Crocker Brian" userId="fde58df0-c4b6-422f-80cc-755e7713f558" providerId="ADAL" clId="{8ECE3BD9-A11F-4EAC-94AF-8B6522B475FE}" dt="2026-01-12T14:43:12.390" v="3502" actId="26606"/>
          <ac:spMkLst>
            <pc:docMk/>
            <pc:sldMk cId="874757075" sldId="274"/>
            <ac:spMk id="24" creationId="{A9DA474E-6B91-4200-840F-0257B2358A75}"/>
          </ac:spMkLst>
        </pc:spChg>
        <pc:graphicFrameChg chg="add">
          <ac:chgData name="Crocker Brian" userId="fde58df0-c4b6-422f-80cc-755e7713f558" providerId="ADAL" clId="{8ECE3BD9-A11F-4EAC-94AF-8B6522B475FE}" dt="2026-01-12T14:43:12.390" v="3502" actId="26606"/>
          <ac:graphicFrameMkLst>
            <pc:docMk/>
            <pc:sldMk cId="874757075" sldId="274"/>
            <ac:graphicFrameMk id="14" creationId="{12E616E6-3606-85E4-3AFA-AA824CC98253}"/>
          </ac:graphicFrameMkLst>
        </pc:graphicFrameChg>
        <pc:picChg chg="add">
          <ac:chgData name="Crocker Brian" userId="fde58df0-c4b6-422f-80cc-755e7713f558" providerId="ADAL" clId="{8ECE3BD9-A11F-4EAC-94AF-8B6522B475FE}" dt="2026-01-12T14:43:12.390" v="3502" actId="26606"/>
          <ac:picMkLst>
            <pc:docMk/>
            <pc:sldMk cId="874757075" sldId="274"/>
            <ac:picMk id="26" creationId="{DF63C9AD-AE6E-4512-8171-91612E84CCFB}"/>
          </ac:picMkLst>
        </pc:picChg>
        <pc:cxnChg chg="add del">
          <ac:chgData name="Crocker Brian" userId="fde58df0-c4b6-422f-80cc-755e7713f558" providerId="ADAL" clId="{8ECE3BD9-A11F-4EAC-94AF-8B6522B475FE}" dt="2026-01-12T14:43:12.390" v="3502" actId="26606"/>
          <ac:cxnSpMkLst>
            <pc:docMk/>
            <pc:sldMk cId="874757075" sldId="274"/>
            <ac:cxnSpMk id="12" creationId="{9EC65442-F244-409C-BF44-C5D6472E810A}"/>
          </ac:cxnSpMkLst>
        </pc:cxnChg>
        <pc:cxnChg chg="add">
          <ac:chgData name="Crocker Brian" userId="fde58df0-c4b6-422f-80cc-755e7713f558" providerId="ADAL" clId="{8ECE3BD9-A11F-4EAC-94AF-8B6522B475FE}" dt="2026-01-12T14:43:12.390" v="3502" actId="26606"/>
          <ac:cxnSpMkLst>
            <pc:docMk/>
            <pc:sldMk cId="874757075" sldId="274"/>
            <ac:cxnSpMk id="22" creationId="{9EBB0476-5CF0-4F44-8D68-5D42D7AEE43A}"/>
          </ac:cxnSpMkLst>
        </pc:cxnChg>
        <pc:cxnChg chg="add">
          <ac:chgData name="Crocker Brian" userId="fde58df0-c4b6-422f-80cc-755e7713f558" providerId="ADAL" clId="{8ECE3BD9-A11F-4EAC-94AF-8B6522B475FE}" dt="2026-01-12T14:43:12.390" v="3502" actId="26606"/>
          <ac:cxnSpMkLst>
            <pc:docMk/>
            <pc:sldMk cId="874757075" sldId="274"/>
            <ac:cxnSpMk id="28" creationId="{FE1A49CE-B63D-457A-A180-1C883E1A63D2}"/>
          </ac:cxnSpMkLst>
        </pc:cxnChg>
      </pc:sldChg>
      <pc:sldChg chg="addSp modSp new mod setBg setClrOvrMap">
        <pc:chgData name="Crocker Brian" userId="fde58df0-c4b6-422f-80cc-755e7713f558" providerId="ADAL" clId="{8ECE3BD9-A11F-4EAC-94AF-8B6522B475FE}" dt="2026-01-12T14:43:31.358" v="3503" actId="26606"/>
        <pc:sldMkLst>
          <pc:docMk/>
          <pc:sldMk cId="2946907565" sldId="275"/>
        </pc:sldMkLst>
        <pc:spChg chg="mod">
          <ac:chgData name="Crocker Brian" userId="fde58df0-c4b6-422f-80cc-755e7713f558" providerId="ADAL" clId="{8ECE3BD9-A11F-4EAC-94AF-8B6522B475FE}" dt="2026-01-12T14:43:31.358" v="3503" actId="26606"/>
          <ac:spMkLst>
            <pc:docMk/>
            <pc:sldMk cId="2946907565" sldId="275"/>
            <ac:spMk id="2" creationId="{4CE03029-2FE8-8B62-78E9-08720D58D686}"/>
          </ac:spMkLst>
        </pc:spChg>
        <pc:spChg chg="mod">
          <ac:chgData name="Crocker Brian" userId="fde58df0-c4b6-422f-80cc-755e7713f558" providerId="ADAL" clId="{8ECE3BD9-A11F-4EAC-94AF-8B6522B475FE}" dt="2026-01-12T14:43:31.358" v="3503" actId="26606"/>
          <ac:spMkLst>
            <pc:docMk/>
            <pc:sldMk cId="2946907565" sldId="275"/>
            <ac:spMk id="3" creationId="{C1185A30-12F9-9402-81CB-9D359D8D6476}"/>
          </ac:spMkLst>
        </pc:spChg>
        <pc:spChg chg="mod">
          <ac:chgData name="Crocker Brian" userId="fde58df0-c4b6-422f-80cc-755e7713f558" providerId="ADAL" clId="{8ECE3BD9-A11F-4EAC-94AF-8B6522B475FE}" dt="2026-01-12T14:43:31.358" v="3503" actId="26606"/>
          <ac:spMkLst>
            <pc:docMk/>
            <pc:sldMk cId="2946907565" sldId="275"/>
            <ac:spMk id="4" creationId="{6A103F53-4D36-46B7-13EC-59258E1B9A9E}"/>
          </ac:spMkLst>
        </pc:spChg>
        <pc:spChg chg="mod ord">
          <ac:chgData name="Crocker Brian" userId="fde58df0-c4b6-422f-80cc-755e7713f558" providerId="ADAL" clId="{8ECE3BD9-A11F-4EAC-94AF-8B6522B475FE}" dt="2026-01-12T14:43:31.358" v="3503" actId="26606"/>
          <ac:spMkLst>
            <pc:docMk/>
            <pc:sldMk cId="2946907565" sldId="275"/>
            <ac:spMk id="5" creationId="{D9E9944B-3325-FDE6-FD54-901C3AA43078}"/>
          </ac:spMkLst>
        </pc:spChg>
        <pc:spChg chg="add">
          <ac:chgData name="Crocker Brian" userId="fde58df0-c4b6-422f-80cc-755e7713f558" providerId="ADAL" clId="{8ECE3BD9-A11F-4EAC-94AF-8B6522B475FE}" dt="2026-01-12T14:43:31.358" v="3503" actId="26606"/>
          <ac:spMkLst>
            <pc:docMk/>
            <pc:sldMk cId="2946907565" sldId="275"/>
            <ac:spMk id="11" creationId="{C6870151-9189-4C3A-8379-EF3D95827A0A}"/>
          </ac:spMkLst>
        </pc:spChg>
        <pc:spChg chg="add">
          <ac:chgData name="Crocker Brian" userId="fde58df0-c4b6-422f-80cc-755e7713f558" providerId="ADAL" clId="{8ECE3BD9-A11F-4EAC-94AF-8B6522B475FE}" dt="2026-01-12T14:43:31.358" v="3503" actId="26606"/>
          <ac:spMkLst>
            <pc:docMk/>
            <pc:sldMk cId="2946907565" sldId="275"/>
            <ac:spMk id="13" creationId="{123EA69C-102A-4DD0-9547-05DCD271D159}"/>
          </ac:spMkLst>
        </pc:spChg>
        <pc:spChg chg="add">
          <ac:chgData name="Crocker Brian" userId="fde58df0-c4b6-422f-80cc-755e7713f558" providerId="ADAL" clId="{8ECE3BD9-A11F-4EAC-94AF-8B6522B475FE}" dt="2026-01-12T14:43:31.358" v="3503" actId="26606"/>
          <ac:spMkLst>
            <pc:docMk/>
            <pc:sldMk cId="2946907565" sldId="275"/>
            <ac:spMk id="15" creationId="{6A862265-5CA3-4C40-8582-7534C3B03C2A}"/>
          </ac:spMkLst>
        </pc:spChg>
        <pc:spChg chg="add">
          <ac:chgData name="Crocker Brian" userId="fde58df0-c4b6-422f-80cc-755e7713f558" providerId="ADAL" clId="{8ECE3BD9-A11F-4EAC-94AF-8B6522B475FE}" dt="2026-01-12T14:43:31.358" v="3503" actId="26606"/>
          <ac:spMkLst>
            <pc:docMk/>
            <pc:sldMk cId="2946907565" sldId="275"/>
            <ac:spMk id="17" creationId="{600EF80B-0391-4082-9AF5-F15B091B4CE9}"/>
          </ac:spMkLst>
        </pc:spChg>
        <pc:spChg chg="add">
          <ac:chgData name="Crocker Brian" userId="fde58df0-c4b6-422f-80cc-755e7713f558" providerId="ADAL" clId="{8ECE3BD9-A11F-4EAC-94AF-8B6522B475FE}" dt="2026-01-12T14:43:31.358" v="3503" actId="26606"/>
          <ac:spMkLst>
            <pc:docMk/>
            <pc:sldMk cId="2946907565" sldId="275"/>
            <ac:spMk id="21" creationId="{3FBF03E8-C602-4192-9C52-F84B29FDCC88}"/>
          </ac:spMkLst>
        </pc:spChg>
        <pc:picChg chg="add">
          <ac:chgData name="Crocker Brian" userId="fde58df0-c4b6-422f-80cc-755e7713f558" providerId="ADAL" clId="{8ECE3BD9-A11F-4EAC-94AF-8B6522B475FE}" dt="2026-01-12T14:43:31.358" v="3503" actId="26606"/>
          <ac:picMkLst>
            <pc:docMk/>
            <pc:sldMk cId="2946907565" sldId="275"/>
            <ac:picMk id="7" creationId="{E12BC00C-0E40-BC57-1643-076A07F14320}"/>
          </ac:picMkLst>
        </pc:picChg>
        <pc:cxnChg chg="add">
          <ac:chgData name="Crocker Brian" userId="fde58df0-c4b6-422f-80cc-755e7713f558" providerId="ADAL" clId="{8ECE3BD9-A11F-4EAC-94AF-8B6522B475FE}" dt="2026-01-12T14:43:31.358" v="3503" actId="26606"/>
          <ac:cxnSpMkLst>
            <pc:docMk/>
            <pc:sldMk cId="2946907565" sldId="275"/>
            <ac:cxnSpMk id="19" creationId="{D33AC32D-5F44-45F7-A0BD-7C11A86BED57}"/>
          </ac:cxnSpMkLst>
        </pc:cxnChg>
      </pc:sldChg>
      <pc:sldChg chg="addSp delSp modSp new mod setBg setClrOvrMap">
        <pc:chgData name="Crocker Brian" userId="fde58df0-c4b6-422f-80cc-755e7713f558" providerId="ADAL" clId="{8ECE3BD9-A11F-4EAC-94AF-8B6522B475FE}" dt="2026-01-12T15:29:39.097" v="3606" actId="26606"/>
        <pc:sldMkLst>
          <pc:docMk/>
          <pc:sldMk cId="2293290912" sldId="276"/>
        </pc:sldMkLst>
        <pc:spChg chg="mod">
          <ac:chgData name="Crocker Brian" userId="fde58df0-c4b6-422f-80cc-755e7713f558" providerId="ADAL" clId="{8ECE3BD9-A11F-4EAC-94AF-8B6522B475FE}" dt="2026-01-12T15:29:39.097" v="3606" actId="26606"/>
          <ac:spMkLst>
            <pc:docMk/>
            <pc:sldMk cId="2293290912" sldId="276"/>
            <ac:spMk id="2" creationId="{75AAABC5-98B7-033E-77F1-B0EA1B3FBF44}"/>
          </ac:spMkLst>
        </pc:spChg>
        <pc:spChg chg="add del mod">
          <ac:chgData name="Crocker Brian" userId="fde58df0-c4b6-422f-80cc-755e7713f558" providerId="ADAL" clId="{8ECE3BD9-A11F-4EAC-94AF-8B6522B475FE}" dt="2026-01-12T15:29:39.097" v="3606" actId="26606"/>
          <ac:spMkLst>
            <pc:docMk/>
            <pc:sldMk cId="2293290912" sldId="276"/>
            <ac:spMk id="3" creationId="{1001E921-7B7A-197C-1FCA-4BEE639A7979}"/>
          </ac:spMkLst>
        </pc:spChg>
        <pc:spChg chg="mod ord">
          <ac:chgData name="Crocker Brian" userId="fde58df0-c4b6-422f-80cc-755e7713f558" providerId="ADAL" clId="{8ECE3BD9-A11F-4EAC-94AF-8B6522B475FE}" dt="2026-01-12T15:29:39.097" v="3606" actId="26606"/>
          <ac:spMkLst>
            <pc:docMk/>
            <pc:sldMk cId="2293290912" sldId="276"/>
            <ac:spMk id="4" creationId="{D10F58FF-BC8E-4AB0-4FE1-99AE14AD29D5}"/>
          </ac:spMkLst>
        </pc:spChg>
        <pc:spChg chg="mod">
          <ac:chgData name="Crocker Brian" userId="fde58df0-c4b6-422f-80cc-755e7713f558" providerId="ADAL" clId="{8ECE3BD9-A11F-4EAC-94AF-8B6522B475FE}" dt="2026-01-12T15:29:39.097" v="3606" actId="26606"/>
          <ac:spMkLst>
            <pc:docMk/>
            <pc:sldMk cId="2293290912" sldId="276"/>
            <ac:spMk id="5" creationId="{8D2AF3C8-F0C4-0BDF-19DB-0DF2F6B9D07F}"/>
          </ac:spMkLst>
        </pc:spChg>
        <pc:spChg chg="add del">
          <ac:chgData name="Crocker Brian" userId="fde58df0-c4b6-422f-80cc-755e7713f558" providerId="ADAL" clId="{8ECE3BD9-A11F-4EAC-94AF-8B6522B475FE}" dt="2026-01-12T15:29:39.097" v="3606" actId="26606"/>
          <ac:spMkLst>
            <pc:docMk/>
            <pc:sldMk cId="2293290912" sldId="276"/>
            <ac:spMk id="10" creationId="{54F891EB-ED45-44C3-95D6-FFB2EC07FA10}"/>
          </ac:spMkLst>
        </pc:spChg>
        <pc:spChg chg="add del">
          <ac:chgData name="Crocker Brian" userId="fde58df0-c4b6-422f-80cc-755e7713f558" providerId="ADAL" clId="{8ECE3BD9-A11F-4EAC-94AF-8B6522B475FE}" dt="2026-01-12T15:29:39.097" v="3606" actId="26606"/>
          <ac:spMkLst>
            <pc:docMk/>
            <pc:sldMk cId="2293290912" sldId="276"/>
            <ac:spMk id="12" creationId="{2EA385B8-7C85-4CE0-AE3A-00EB627B3443}"/>
          </ac:spMkLst>
        </pc:spChg>
        <pc:spChg chg="add del">
          <ac:chgData name="Crocker Brian" userId="fde58df0-c4b6-422f-80cc-755e7713f558" providerId="ADAL" clId="{8ECE3BD9-A11F-4EAC-94AF-8B6522B475FE}" dt="2026-01-12T15:29:39.097" v="3606" actId="26606"/>
          <ac:spMkLst>
            <pc:docMk/>
            <pc:sldMk cId="2293290912" sldId="276"/>
            <ac:spMk id="22" creationId="{32D32A60-013B-47A8-8833-D2424080917B}"/>
          </ac:spMkLst>
        </pc:spChg>
        <pc:spChg chg="add del">
          <ac:chgData name="Crocker Brian" userId="fde58df0-c4b6-422f-80cc-755e7713f558" providerId="ADAL" clId="{8ECE3BD9-A11F-4EAC-94AF-8B6522B475FE}" dt="2026-01-12T15:29:39.097" v="3606" actId="26606"/>
          <ac:spMkLst>
            <pc:docMk/>
            <pc:sldMk cId="2293290912" sldId="276"/>
            <ac:spMk id="24" creationId="{AE27932B-B694-4C4C-90D7-A0333A7C5876}"/>
          </ac:spMkLst>
        </pc:spChg>
        <pc:spChg chg="add del">
          <ac:chgData name="Crocker Brian" userId="fde58df0-c4b6-422f-80cc-755e7713f558" providerId="ADAL" clId="{8ECE3BD9-A11F-4EAC-94AF-8B6522B475FE}" dt="2026-01-12T15:29:39.097" v="3606" actId="26606"/>
          <ac:spMkLst>
            <pc:docMk/>
            <pc:sldMk cId="2293290912" sldId="276"/>
            <ac:spMk id="28" creationId="{A9DA474E-6B91-4200-840F-0257B2358A75}"/>
          </ac:spMkLst>
        </pc:spChg>
        <pc:graphicFrameChg chg="add del">
          <ac:chgData name="Crocker Brian" userId="fde58df0-c4b6-422f-80cc-755e7713f558" providerId="ADAL" clId="{8ECE3BD9-A11F-4EAC-94AF-8B6522B475FE}" dt="2026-01-12T15:29:39.097" v="3606" actId="26606"/>
          <ac:graphicFrameMkLst>
            <pc:docMk/>
            <pc:sldMk cId="2293290912" sldId="276"/>
            <ac:graphicFrameMk id="18" creationId="{54D3C14C-61BC-2852-C942-7DA12B040E36}"/>
          </ac:graphicFrameMkLst>
        </pc:graphicFrameChg>
        <pc:picChg chg="add del">
          <ac:chgData name="Crocker Brian" userId="fde58df0-c4b6-422f-80cc-755e7713f558" providerId="ADAL" clId="{8ECE3BD9-A11F-4EAC-94AF-8B6522B475FE}" dt="2026-01-12T15:29:39.097" v="3606" actId="26606"/>
          <ac:picMkLst>
            <pc:docMk/>
            <pc:sldMk cId="2293290912" sldId="276"/>
            <ac:picMk id="16" creationId="{DCC0100C-A457-45B1-8A8B-8740F43EC158}"/>
          </ac:picMkLst>
        </pc:picChg>
        <pc:picChg chg="add del">
          <ac:chgData name="Crocker Brian" userId="fde58df0-c4b6-422f-80cc-755e7713f558" providerId="ADAL" clId="{8ECE3BD9-A11F-4EAC-94AF-8B6522B475FE}" dt="2026-01-12T15:29:39.097" v="3606" actId="26606"/>
          <ac:picMkLst>
            <pc:docMk/>
            <pc:sldMk cId="2293290912" sldId="276"/>
            <ac:picMk id="30" creationId="{DF63C9AD-AE6E-4512-8171-91612E84CCFB}"/>
          </ac:picMkLst>
        </pc:picChg>
        <pc:cxnChg chg="add del">
          <ac:chgData name="Crocker Brian" userId="fde58df0-c4b6-422f-80cc-755e7713f558" providerId="ADAL" clId="{8ECE3BD9-A11F-4EAC-94AF-8B6522B475FE}" dt="2026-01-12T15:29:39.097" v="3606" actId="26606"/>
          <ac:cxnSpMkLst>
            <pc:docMk/>
            <pc:sldMk cId="2293290912" sldId="276"/>
            <ac:cxnSpMk id="14" creationId="{19AF263B-E208-40DF-A182-5193478DCFA4}"/>
          </ac:cxnSpMkLst>
        </pc:cxnChg>
        <pc:cxnChg chg="add del">
          <ac:chgData name="Crocker Brian" userId="fde58df0-c4b6-422f-80cc-755e7713f558" providerId="ADAL" clId="{8ECE3BD9-A11F-4EAC-94AF-8B6522B475FE}" dt="2026-01-12T15:29:39.097" v="3606" actId="26606"/>
          <ac:cxnSpMkLst>
            <pc:docMk/>
            <pc:sldMk cId="2293290912" sldId="276"/>
            <ac:cxnSpMk id="26" creationId="{9EBB0476-5CF0-4F44-8D68-5D42D7AEE43A}"/>
          </ac:cxnSpMkLst>
        </pc:cxnChg>
        <pc:cxnChg chg="add del">
          <ac:chgData name="Crocker Brian" userId="fde58df0-c4b6-422f-80cc-755e7713f558" providerId="ADAL" clId="{8ECE3BD9-A11F-4EAC-94AF-8B6522B475FE}" dt="2026-01-12T15:29:39.097" v="3606" actId="26606"/>
          <ac:cxnSpMkLst>
            <pc:docMk/>
            <pc:sldMk cId="2293290912" sldId="276"/>
            <ac:cxnSpMk id="32" creationId="{FE1A49CE-B63D-457A-A180-1C883E1A63D2}"/>
          </ac:cxnSpMkLst>
        </pc:cxnChg>
      </pc:sldChg>
      <pc:sldChg chg="addSp modSp new mod setBg setClrOvrMap">
        <pc:chgData name="Crocker Brian" userId="fde58df0-c4b6-422f-80cc-755e7713f558" providerId="ADAL" clId="{8ECE3BD9-A11F-4EAC-94AF-8B6522B475FE}" dt="2026-01-12T14:47:16.073" v="3587" actId="26606"/>
        <pc:sldMkLst>
          <pc:docMk/>
          <pc:sldMk cId="1933883500" sldId="277"/>
        </pc:sldMkLst>
        <pc:spChg chg="mod">
          <ac:chgData name="Crocker Brian" userId="fde58df0-c4b6-422f-80cc-755e7713f558" providerId="ADAL" clId="{8ECE3BD9-A11F-4EAC-94AF-8B6522B475FE}" dt="2026-01-12T14:47:16.073" v="3587" actId="26606"/>
          <ac:spMkLst>
            <pc:docMk/>
            <pc:sldMk cId="1933883500" sldId="277"/>
            <ac:spMk id="2" creationId="{7BF11001-C9B2-2D61-756A-B534C40D8CC2}"/>
          </ac:spMkLst>
        </pc:spChg>
        <pc:spChg chg="mod">
          <ac:chgData name="Crocker Brian" userId="fde58df0-c4b6-422f-80cc-755e7713f558" providerId="ADAL" clId="{8ECE3BD9-A11F-4EAC-94AF-8B6522B475FE}" dt="2026-01-12T14:47:16.073" v="3587" actId="26606"/>
          <ac:spMkLst>
            <pc:docMk/>
            <pc:sldMk cId="1933883500" sldId="277"/>
            <ac:spMk id="3" creationId="{6322A8E2-3C96-C8E9-CCE0-6CE35B92AE26}"/>
          </ac:spMkLst>
        </pc:spChg>
        <pc:spChg chg="mod">
          <ac:chgData name="Crocker Brian" userId="fde58df0-c4b6-422f-80cc-755e7713f558" providerId="ADAL" clId="{8ECE3BD9-A11F-4EAC-94AF-8B6522B475FE}" dt="2026-01-12T14:47:16.073" v="3587" actId="26606"/>
          <ac:spMkLst>
            <pc:docMk/>
            <pc:sldMk cId="1933883500" sldId="277"/>
            <ac:spMk id="4" creationId="{69A2174A-C1F1-767C-0D29-651BAD243BE6}"/>
          </ac:spMkLst>
        </pc:spChg>
        <pc:spChg chg="mod ord">
          <ac:chgData name="Crocker Brian" userId="fde58df0-c4b6-422f-80cc-755e7713f558" providerId="ADAL" clId="{8ECE3BD9-A11F-4EAC-94AF-8B6522B475FE}" dt="2026-01-12T14:47:16.073" v="3587" actId="26606"/>
          <ac:spMkLst>
            <pc:docMk/>
            <pc:sldMk cId="1933883500" sldId="277"/>
            <ac:spMk id="5" creationId="{95013EAA-7B09-F512-3555-7921EA44522B}"/>
          </ac:spMkLst>
        </pc:spChg>
        <pc:spChg chg="add">
          <ac:chgData name="Crocker Brian" userId="fde58df0-c4b6-422f-80cc-755e7713f558" providerId="ADAL" clId="{8ECE3BD9-A11F-4EAC-94AF-8B6522B475FE}" dt="2026-01-12T14:47:16.073" v="3587" actId="26606"/>
          <ac:spMkLst>
            <pc:docMk/>
            <pc:sldMk cId="1933883500" sldId="277"/>
            <ac:spMk id="11" creationId="{C6870151-9189-4C3A-8379-EF3D95827A0A}"/>
          </ac:spMkLst>
        </pc:spChg>
        <pc:spChg chg="add">
          <ac:chgData name="Crocker Brian" userId="fde58df0-c4b6-422f-80cc-755e7713f558" providerId="ADAL" clId="{8ECE3BD9-A11F-4EAC-94AF-8B6522B475FE}" dt="2026-01-12T14:47:16.073" v="3587" actId="26606"/>
          <ac:spMkLst>
            <pc:docMk/>
            <pc:sldMk cId="1933883500" sldId="277"/>
            <ac:spMk id="13" creationId="{123EA69C-102A-4DD0-9547-05DCD271D159}"/>
          </ac:spMkLst>
        </pc:spChg>
        <pc:spChg chg="add">
          <ac:chgData name="Crocker Brian" userId="fde58df0-c4b6-422f-80cc-755e7713f558" providerId="ADAL" clId="{8ECE3BD9-A11F-4EAC-94AF-8B6522B475FE}" dt="2026-01-12T14:47:16.073" v="3587" actId="26606"/>
          <ac:spMkLst>
            <pc:docMk/>
            <pc:sldMk cId="1933883500" sldId="277"/>
            <ac:spMk id="15" creationId="{6A862265-5CA3-4C40-8582-7534C3B03C2A}"/>
          </ac:spMkLst>
        </pc:spChg>
        <pc:spChg chg="add">
          <ac:chgData name="Crocker Brian" userId="fde58df0-c4b6-422f-80cc-755e7713f558" providerId="ADAL" clId="{8ECE3BD9-A11F-4EAC-94AF-8B6522B475FE}" dt="2026-01-12T14:47:16.073" v="3587" actId="26606"/>
          <ac:spMkLst>
            <pc:docMk/>
            <pc:sldMk cId="1933883500" sldId="277"/>
            <ac:spMk id="17" creationId="{600EF80B-0391-4082-9AF5-F15B091B4CE9}"/>
          </ac:spMkLst>
        </pc:spChg>
        <pc:spChg chg="add">
          <ac:chgData name="Crocker Brian" userId="fde58df0-c4b6-422f-80cc-755e7713f558" providerId="ADAL" clId="{8ECE3BD9-A11F-4EAC-94AF-8B6522B475FE}" dt="2026-01-12T14:47:16.073" v="3587" actId="26606"/>
          <ac:spMkLst>
            <pc:docMk/>
            <pc:sldMk cId="1933883500" sldId="277"/>
            <ac:spMk id="21" creationId="{3FBF03E8-C602-4192-9C52-F84B29FDCC88}"/>
          </ac:spMkLst>
        </pc:spChg>
        <pc:picChg chg="add">
          <ac:chgData name="Crocker Brian" userId="fde58df0-c4b6-422f-80cc-755e7713f558" providerId="ADAL" clId="{8ECE3BD9-A11F-4EAC-94AF-8B6522B475FE}" dt="2026-01-12T14:47:16.073" v="3587" actId="26606"/>
          <ac:picMkLst>
            <pc:docMk/>
            <pc:sldMk cId="1933883500" sldId="277"/>
            <ac:picMk id="7" creationId="{DE0C7E06-B4C0-5016-16DD-835F01702D4D}"/>
          </ac:picMkLst>
        </pc:picChg>
        <pc:cxnChg chg="add">
          <ac:chgData name="Crocker Brian" userId="fde58df0-c4b6-422f-80cc-755e7713f558" providerId="ADAL" clId="{8ECE3BD9-A11F-4EAC-94AF-8B6522B475FE}" dt="2026-01-12T14:47:16.073" v="3587" actId="26606"/>
          <ac:cxnSpMkLst>
            <pc:docMk/>
            <pc:sldMk cId="1933883500" sldId="277"/>
            <ac:cxnSpMk id="19" creationId="{D33AC32D-5F44-45F7-A0BD-7C11A86BED57}"/>
          </ac:cxnSpMkLst>
        </pc:cxnChg>
      </pc:sldChg>
      <pc:sldChg chg="addSp delSp modSp new mod setBg setClrOvrMap">
        <pc:chgData name="Crocker Brian" userId="fde58df0-c4b6-422f-80cc-755e7713f558" providerId="ADAL" clId="{8ECE3BD9-A11F-4EAC-94AF-8B6522B475FE}" dt="2026-01-12T17:16:37.466" v="3610" actId="255"/>
        <pc:sldMkLst>
          <pc:docMk/>
          <pc:sldMk cId="3638180667" sldId="278"/>
        </pc:sldMkLst>
        <pc:spChg chg="mod">
          <ac:chgData name="Crocker Brian" userId="fde58df0-c4b6-422f-80cc-755e7713f558" providerId="ADAL" clId="{8ECE3BD9-A11F-4EAC-94AF-8B6522B475FE}" dt="2026-01-12T14:47:34.922" v="3589" actId="26606"/>
          <ac:spMkLst>
            <pc:docMk/>
            <pc:sldMk cId="3638180667" sldId="278"/>
            <ac:spMk id="2" creationId="{3A40DF98-2162-5270-AFB7-D3BAE284A351}"/>
          </ac:spMkLst>
        </pc:spChg>
        <pc:spChg chg="mod">
          <ac:chgData name="Crocker Brian" userId="fde58df0-c4b6-422f-80cc-755e7713f558" providerId="ADAL" clId="{8ECE3BD9-A11F-4EAC-94AF-8B6522B475FE}" dt="2026-01-12T17:16:37.466" v="3610" actId="255"/>
          <ac:spMkLst>
            <pc:docMk/>
            <pc:sldMk cId="3638180667" sldId="278"/>
            <ac:spMk id="3" creationId="{35E07735-5E85-54C8-C3BF-634479D01687}"/>
          </ac:spMkLst>
        </pc:spChg>
        <pc:spChg chg="mod">
          <ac:chgData name="Crocker Brian" userId="fde58df0-c4b6-422f-80cc-755e7713f558" providerId="ADAL" clId="{8ECE3BD9-A11F-4EAC-94AF-8B6522B475FE}" dt="2026-01-12T14:47:34.922" v="3589" actId="26606"/>
          <ac:spMkLst>
            <pc:docMk/>
            <pc:sldMk cId="3638180667" sldId="278"/>
            <ac:spMk id="4" creationId="{609A6B76-A50C-20B8-DC5C-742D5CCE9C28}"/>
          </ac:spMkLst>
        </pc:spChg>
        <pc:spChg chg="mod ord">
          <ac:chgData name="Crocker Brian" userId="fde58df0-c4b6-422f-80cc-755e7713f558" providerId="ADAL" clId="{8ECE3BD9-A11F-4EAC-94AF-8B6522B475FE}" dt="2026-01-12T14:47:34.922" v="3589" actId="26606"/>
          <ac:spMkLst>
            <pc:docMk/>
            <pc:sldMk cId="3638180667" sldId="278"/>
            <ac:spMk id="5" creationId="{25515B22-534A-23BF-9E4C-93D261C0C36C}"/>
          </ac:spMkLst>
        </pc:spChg>
        <pc:spChg chg="add del">
          <ac:chgData name="Crocker Brian" userId="fde58df0-c4b6-422f-80cc-755e7713f558" providerId="ADAL" clId="{8ECE3BD9-A11F-4EAC-94AF-8B6522B475FE}" dt="2026-01-12T14:48:26.433" v="3592" actId="26606"/>
          <ac:spMkLst>
            <pc:docMk/>
            <pc:sldMk cId="3638180667" sldId="278"/>
            <ac:spMk id="11" creationId="{C6870151-9189-4C3A-8379-EF3D95827A0A}"/>
          </ac:spMkLst>
        </pc:spChg>
        <pc:spChg chg="add del">
          <ac:chgData name="Crocker Brian" userId="fde58df0-c4b6-422f-80cc-755e7713f558" providerId="ADAL" clId="{8ECE3BD9-A11F-4EAC-94AF-8B6522B475FE}" dt="2026-01-12T14:48:26.433" v="3592" actId="26606"/>
          <ac:spMkLst>
            <pc:docMk/>
            <pc:sldMk cId="3638180667" sldId="278"/>
            <ac:spMk id="13" creationId="{123EA69C-102A-4DD0-9547-05DCD271D159}"/>
          </ac:spMkLst>
        </pc:spChg>
        <pc:spChg chg="add del">
          <ac:chgData name="Crocker Brian" userId="fde58df0-c4b6-422f-80cc-755e7713f558" providerId="ADAL" clId="{8ECE3BD9-A11F-4EAC-94AF-8B6522B475FE}" dt="2026-01-12T14:48:26.433" v="3592" actId="26606"/>
          <ac:spMkLst>
            <pc:docMk/>
            <pc:sldMk cId="3638180667" sldId="278"/>
            <ac:spMk id="15" creationId="{6A862265-5CA3-4C40-8582-7534C3B03C2A}"/>
          </ac:spMkLst>
        </pc:spChg>
        <pc:spChg chg="add del">
          <ac:chgData name="Crocker Brian" userId="fde58df0-c4b6-422f-80cc-755e7713f558" providerId="ADAL" clId="{8ECE3BD9-A11F-4EAC-94AF-8B6522B475FE}" dt="2026-01-12T14:48:26.433" v="3592" actId="26606"/>
          <ac:spMkLst>
            <pc:docMk/>
            <pc:sldMk cId="3638180667" sldId="278"/>
            <ac:spMk id="17" creationId="{600EF80B-0391-4082-9AF5-F15B091B4CE9}"/>
          </ac:spMkLst>
        </pc:spChg>
        <pc:spChg chg="add del">
          <ac:chgData name="Crocker Brian" userId="fde58df0-c4b6-422f-80cc-755e7713f558" providerId="ADAL" clId="{8ECE3BD9-A11F-4EAC-94AF-8B6522B475FE}" dt="2026-01-12T14:48:26.433" v="3592" actId="26606"/>
          <ac:spMkLst>
            <pc:docMk/>
            <pc:sldMk cId="3638180667" sldId="278"/>
            <ac:spMk id="21" creationId="{3FBF03E8-C602-4192-9C52-F84B29FDCC88}"/>
          </ac:spMkLst>
        </pc:spChg>
        <pc:spChg chg="add">
          <ac:chgData name="Crocker Brian" userId="fde58df0-c4b6-422f-80cc-755e7713f558" providerId="ADAL" clId="{8ECE3BD9-A11F-4EAC-94AF-8B6522B475FE}" dt="2026-01-12T14:48:26.433" v="3592" actId="26606"/>
          <ac:spMkLst>
            <pc:docMk/>
            <pc:sldMk cId="3638180667" sldId="278"/>
            <ac:spMk id="26" creationId="{C6870151-9189-4C3A-8379-EF3D95827A0A}"/>
          </ac:spMkLst>
        </pc:spChg>
        <pc:spChg chg="add">
          <ac:chgData name="Crocker Brian" userId="fde58df0-c4b6-422f-80cc-755e7713f558" providerId="ADAL" clId="{8ECE3BD9-A11F-4EAC-94AF-8B6522B475FE}" dt="2026-01-12T14:48:26.433" v="3592" actId="26606"/>
          <ac:spMkLst>
            <pc:docMk/>
            <pc:sldMk cId="3638180667" sldId="278"/>
            <ac:spMk id="28" creationId="{123EA69C-102A-4DD0-9547-05DCD271D159}"/>
          </ac:spMkLst>
        </pc:spChg>
        <pc:spChg chg="add">
          <ac:chgData name="Crocker Brian" userId="fde58df0-c4b6-422f-80cc-755e7713f558" providerId="ADAL" clId="{8ECE3BD9-A11F-4EAC-94AF-8B6522B475FE}" dt="2026-01-12T14:48:26.433" v="3592" actId="26606"/>
          <ac:spMkLst>
            <pc:docMk/>
            <pc:sldMk cId="3638180667" sldId="278"/>
            <ac:spMk id="30" creationId="{6A862265-5CA3-4C40-8582-7534C3B03C2A}"/>
          </ac:spMkLst>
        </pc:spChg>
        <pc:spChg chg="add">
          <ac:chgData name="Crocker Brian" userId="fde58df0-c4b6-422f-80cc-755e7713f558" providerId="ADAL" clId="{8ECE3BD9-A11F-4EAC-94AF-8B6522B475FE}" dt="2026-01-12T14:48:26.433" v="3592" actId="26606"/>
          <ac:spMkLst>
            <pc:docMk/>
            <pc:sldMk cId="3638180667" sldId="278"/>
            <ac:spMk id="32" creationId="{600EF80B-0391-4082-9AF5-F15B091B4CE9}"/>
          </ac:spMkLst>
        </pc:spChg>
        <pc:spChg chg="add">
          <ac:chgData name="Crocker Brian" userId="fde58df0-c4b6-422f-80cc-755e7713f558" providerId="ADAL" clId="{8ECE3BD9-A11F-4EAC-94AF-8B6522B475FE}" dt="2026-01-12T14:48:26.433" v="3592" actId="26606"/>
          <ac:spMkLst>
            <pc:docMk/>
            <pc:sldMk cId="3638180667" sldId="278"/>
            <ac:spMk id="36" creationId="{3FBF03E8-C602-4192-9C52-F84B29FDCC88}"/>
          </ac:spMkLst>
        </pc:spChg>
        <pc:picChg chg="add mod">
          <ac:chgData name="Crocker Brian" userId="fde58df0-c4b6-422f-80cc-755e7713f558" providerId="ADAL" clId="{8ECE3BD9-A11F-4EAC-94AF-8B6522B475FE}" dt="2026-01-12T14:48:26.433" v="3592" actId="26606"/>
          <ac:picMkLst>
            <pc:docMk/>
            <pc:sldMk cId="3638180667" sldId="278"/>
            <ac:picMk id="7" creationId="{EBF5FC11-C981-553B-7E31-D9BEA6370F05}"/>
          </ac:picMkLst>
        </pc:picChg>
        <pc:cxnChg chg="add del">
          <ac:chgData name="Crocker Brian" userId="fde58df0-c4b6-422f-80cc-755e7713f558" providerId="ADAL" clId="{8ECE3BD9-A11F-4EAC-94AF-8B6522B475FE}" dt="2026-01-12T14:48:26.433" v="3592" actId="26606"/>
          <ac:cxnSpMkLst>
            <pc:docMk/>
            <pc:sldMk cId="3638180667" sldId="278"/>
            <ac:cxnSpMk id="19" creationId="{D33AC32D-5F44-45F7-A0BD-7C11A86BED57}"/>
          </ac:cxnSpMkLst>
        </pc:cxnChg>
        <pc:cxnChg chg="add">
          <ac:chgData name="Crocker Brian" userId="fde58df0-c4b6-422f-80cc-755e7713f558" providerId="ADAL" clId="{8ECE3BD9-A11F-4EAC-94AF-8B6522B475FE}" dt="2026-01-12T14:48:26.433" v="3592" actId="26606"/>
          <ac:cxnSpMkLst>
            <pc:docMk/>
            <pc:sldMk cId="3638180667" sldId="278"/>
            <ac:cxnSpMk id="34" creationId="{D33AC32D-5F44-45F7-A0BD-7C11A86BED57}"/>
          </ac:cxnSpMkLst>
        </pc:cxnChg>
      </pc:sldChg>
      <pc:sldChg chg="addSp delSp modSp new mod setBg">
        <pc:chgData name="Crocker Brian" userId="fde58df0-c4b6-422f-80cc-755e7713f558" providerId="ADAL" clId="{8ECE3BD9-A11F-4EAC-94AF-8B6522B475FE}" dt="2026-01-12T14:47:56.226" v="3591" actId="26606"/>
        <pc:sldMkLst>
          <pc:docMk/>
          <pc:sldMk cId="3796147351" sldId="279"/>
        </pc:sldMkLst>
        <pc:spChg chg="mod">
          <ac:chgData name="Crocker Brian" userId="fde58df0-c4b6-422f-80cc-755e7713f558" providerId="ADAL" clId="{8ECE3BD9-A11F-4EAC-94AF-8B6522B475FE}" dt="2026-01-12T14:47:56.226" v="3591" actId="26606"/>
          <ac:spMkLst>
            <pc:docMk/>
            <pc:sldMk cId="3796147351" sldId="279"/>
            <ac:spMk id="2" creationId="{D7DAA57F-EB2E-6939-EDAA-23BA68A07B52}"/>
          </ac:spMkLst>
        </pc:spChg>
        <pc:spChg chg="del mod">
          <ac:chgData name="Crocker Brian" userId="fde58df0-c4b6-422f-80cc-755e7713f558" providerId="ADAL" clId="{8ECE3BD9-A11F-4EAC-94AF-8B6522B475FE}" dt="2026-01-12T14:47:56.226" v="3591" actId="26606"/>
          <ac:spMkLst>
            <pc:docMk/>
            <pc:sldMk cId="3796147351" sldId="279"/>
            <ac:spMk id="3" creationId="{42253E7F-1990-7B68-7974-56C18CA16E18}"/>
          </ac:spMkLst>
        </pc:spChg>
        <pc:spChg chg="mod ord">
          <ac:chgData name="Crocker Brian" userId="fde58df0-c4b6-422f-80cc-755e7713f558" providerId="ADAL" clId="{8ECE3BD9-A11F-4EAC-94AF-8B6522B475FE}" dt="2026-01-12T14:47:56.226" v="3591" actId="26606"/>
          <ac:spMkLst>
            <pc:docMk/>
            <pc:sldMk cId="3796147351" sldId="279"/>
            <ac:spMk id="4" creationId="{464F4A67-6871-5DAA-5FE4-2F2839A4FC5F}"/>
          </ac:spMkLst>
        </pc:spChg>
        <pc:spChg chg="mod">
          <ac:chgData name="Crocker Brian" userId="fde58df0-c4b6-422f-80cc-755e7713f558" providerId="ADAL" clId="{8ECE3BD9-A11F-4EAC-94AF-8B6522B475FE}" dt="2026-01-12T14:47:56.226" v="3591" actId="26606"/>
          <ac:spMkLst>
            <pc:docMk/>
            <pc:sldMk cId="3796147351" sldId="279"/>
            <ac:spMk id="5" creationId="{36EB4A76-9DBF-81C0-DAB4-2CE90B6060E9}"/>
          </ac:spMkLst>
        </pc:spChg>
        <pc:spChg chg="add">
          <ac:chgData name="Crocker Brian" userId="fde58df0-c4b6-422f-80cc-755e7713f558" providerId="ADAL" clId="{8ECE3BD9-A11F-4EAC-94AF-8B6522B475FE}" dt="2026-01-12T14:47:56.226" v="3591" actId="26606"/>
          <ac:spMkLst>
            <pc:docMk/>
            <pc:sldMk cId="3796147351" sldId="279"/>
            <ac:spMk id="11" creationId="{1A86B93D-0879-4BC3-B616-90E504482842}"/>
          </ac:spMkLst>
        </pc:spChg>
        <pc:spChg chg="add">
          <ac:chgData name="Crocker Brian" userId="fde58df0-c4b6-422f-80cc-755e7713f558" providerId="ADAL" clId="{8ECE3BD9-A11F-4EAC-94AF-8B6522B475FE}" dt="2026-01-12T14:47:56.226" v="3591" actId="26606"/>
          <ac:spMkLst>
            <pc:docMk/>
            <pc:sldMk cId="3796147351" sldId="279"/>
            <ac:spMk id="13" creationId="{720E885D-F4D2-48FD-95D9-DA0751F3D6E2}"/>
          </ac:spMkLst>
        </pc:spChg>
        <pc:spChg chg="add">
          <ac:chgData name="Crocker Brian" userId="fde58df0-c4b6-422f-80cc-755e7713f558" providerId="ADAL" clId="{8ECE3BD9-A11F-4EAC-94AF-8B6522B475FE}" dt="2026-01-12T14:47:56.226" v="3591" actId="26606"/>
          <ac:spMkLst>
            <pc:docMk/>
            <pc:sldMk cId="3796147351" sldId="279"/>
            <ac:spMk id="17" creationId="{A599AF7C-8D7E-4D1B-AB28-587084B3DEF2}"/>
          </ac:spMkLst>
        </pc:spChg>
        <pc:graphicFrameChg chg="add">
          <ac:chgData name="Crocker Brian" userId="fde58df0-c4b6-422f-80cc-755e7713f558" providerId="ADAL" clId="{8ECE3BD9-A11F-4EAC-94AF-8B6522B475FE}" dt="2026-01-12T14:47:56.226" v="3591" actId="26606"/>
          <ac:graphicFrameMkLst>
            <pc:docMk/>
            <pc:sldMk cId="3796147351" sldId="279"/>
            <ac:graphicFrameMk id="7" creationId="{D546B1F5-3264-733D-651F-167699CEFF87}"/>
          </ac:graphicFrameMkLst>
        </pc:graphicFrameChg>
        <pc:cxnChg chg="add">
          <ac:chgData name="Crocker Brian" userId="fde58df0-c4b6-422f-80cc-755e7713f558" providerId="ADAL" clId="{8ECE3BD9-A11F-4EAC-94AF-8B6522B475FE}" dt="2026-01-12T14:47:56.226" v="3591" actId="26606"/>
          <ac:cxnSpMkLst>
            <pc:docMk/>
            <pc:sldMk cId="3796147351" sldId="279"/>
            <ac:cxnSpMk id="15" creationId="{39EC1CB8-4497-451C-9F6C-6BC9B650565D}"/>
          </ac:cxnSpMkLst>
        </pc:cxnChg>
      </pc:sldChg>
      <pc:sldChg chg="addSp delSp modSp new mod setBg">
        <pc:chgData name="Crocker Brian" userId="fde58df0-c4b6-422f-80cc-755e7713f558" providerId="ADAL" clId="{8ECE3BD9-A11F-4EAC-94AF-8B6522B475FE}" dt="2026-01-12T15:08:18.278" v="3593" actId="26606"/>
        <pc:sldMkLst>
          <pc:docMk/>
          <pc:sldMk cId="323651522" sldId="280"/>
        </pc:sldMkLst>
        <pc:spChg chg="mod">
          <ac:chgData name="Crocker Brian" userId="fde58df0-c4b6-422f-80cc-755e7713f558" providerId="ADAL" clId="{8ECE3BD9-A11F-4EAC-94AF-8B6522B475FE}" dt="2026-01-12T15:08:18.278" v="3593" actId="26606"/>
          <ac:spMkLst>
            <pc:docMk/>
            <pc:sldMk cId="323651522" sldId="280"/>
            <ac:spMk id="2" creationId="{BCBAAE2C-F031-BD4B-677C-C47D3F967382}"/>
          </ac:spMkLst>
        </pc:spChg>
        <pc:spChg chg="del mod">
          <ac:chgData name="Crocker Brian" userId="fde58df0-c4b6-422f-80cc-755e7713f558" providerId="ADAL" clId="{8ECE3BD9-A11F-4EAC-94AF-8B6522B475FE}" dt="2026-01-12T15:08:18.278" v="3593" actId="26606"/>
          <ac:spMkLst>
            <pc:docMk/>
            <pc:sldMk cId="323651522" sldId="280"/>
            <ac:spMk id="3" creationId="{8A60B66B-145B-C59F-2AE6-2E48E37DBC3D}"/>
          </ac:spMkLst>
        </pc:spChg>
        <pc:spChg chg="mod ord">
          <ac:chgData name="Crocker Brian" userId="fde58df0-c4b6-422f-80cc-755e7713f558" providerId="ADAL" clId="{8ECE3BD9-A11F-4EAC-94AF-8B6522B475FE}" dt="2026-01-12T15:08:18.278" v="3593" actId="26606"/>
          <ac:spMkLst>
            <pc:docMk/>
            <pc:sldMk cId="323651522" sldId="280"/>
            <ac:spMk id="4" creationId="{4AB4A829-E8E5-3969-98BE-97F8ACF718F8}"/>
          </ac:spMkLst>
        </pc:spChg>
        <pc:spChg chg="mod">
          <ac:chgData name="Crocker Brian" userId="fde58df0-c4b6-422f-80cc-755e7713f558" providerId="ADAL" clId="{8ECE3BD9-A11F-4EAC-94AF-8B6522B475FE}" dt="2026-01-12T15:08:18.278" v="3593" actId="26606"/>
          <ac:spMkLst>
            <pc:docMk/>
            <pc:sldMk cId="323651522" sldId="280"/>
            <ac:spMk id="5" creationId="{8C103B11-F082-D426-9A88-9D363E0D112A}"/>
          </ac:spMkLst>
        </pc:spChg>
        <pc:spChg chg="add">
          <ac:chgData name="Crocker Brian" userId="fde58df0-c4b6-422f-80cc-755e7713f558" providerId="ADAL" clId="{8ECE3BD9-A11F-4EAC-94AF-8B6522B475FE}" dt="2026-01-12T15:08:18.278" v="3593" actId="26606"/>
          <ac:spMkLst>
            <pc:docMk/>
            <pc:sldMk cId="323651522" sldId="280"/>
            <ac:spMk id="11" creationId="{32D32A60-013B-47A8-8833-D2424080917B}"/>
          </ac:spMkLst>
        </pc:spChg>
        <pc:spChg chg="add">
          <ac:chgData name="Crocker Brian" userId="fde58df0-c4b6-422f-80cc-755e7713f558" providerId="ADAL" clId="{8ECE3BD9-A11F-4EAC-94AF-8B6522B475FE}" dt="2026-01-12T15:08:18.278" v="3593" actId="26606"/>
          <ac:spMkLst>
            <pc:docMk/>
            <pc:sldMk cId="323651522" sldId="280"/>
            <ac:spMk id="13" creationId="{AE27932B-B694-4C4C-90D7-A0333A7C5876}"/>
          </ac:spMkLst>
        </pc:spChg>
        <pc:spChg chg="add">
          <ac:chgData name="Crocker Brian" userId="fde58df0-c4b6-422f-80cc-755e7713f558" providerId="ADAL" clId="{8ECE3BD9-A11F-4EAC-94AF-8B6522B475FE}" dt="2026-01-12T15:08:18.278" v="3593" actId="26606"/>
          <ac:spMkLst>
            <pc:docMk/>
            <pc:sldMk cId="323651522" sldId="280"/>
            <ac:spMk id="17" creationId="{A9DA474E-6B91-4200-840F-0257B2358A75}"/>
          </ac:spMkLst>
        </pc:spChg>
        <pc:graphicFrameChg chg="add">
          <ac:chgData name="Crocker Brian" userId="fde58df0-c4b6-422f-80cc-755e7713f558" providerId="ADAL" clId="{8ECE3BD9-A11F-4EAC-94AF-8B6522B475FE}" dt="2026-01-12T15:08:18.278" v="3593" actId="26606"/>
          <ac:graphicFrameMkLst>
            <pc:docMk/>
            <pc:sldMk cId="323651522" sldId="280"/>
            <ac:graphicFrameMk id="7" creationId="{9E28186B-95D8-0631-EA98-1B267505CE7E}"/>
          </ac:graphicFrameMkLst>
        </pc:graphicFrameChg>
        <pc:picChg chg="add">
          <ac:chgData name="Crocker Brian" userId="fde58df0-c4b6-422f-80cc-755e7713f558" providerId="ADAL" clId="{8ECE3BD9-A11F-4EAC-94AF-8B6522B475FE}" dt="2026-01-12T15:08:18.278" v="3593" actId="26606"/>
          <ac:picMkLst>
            <pc:docMk/>
            <pc:sldMk cId="323651522" sldId="280"/>
            <ac:picMk id="19" creationId="{DF63C9AD-AE6E-4512-8171-91612E84CCFB}"/>
          </ac:picMkLst>
        </pc:picChg>
        <pc:cxnChg chg="add">
          <ac:chgData name="Crocker Brian" userId="fde58df0-c4b6-422f-80cc-755e7713f558" providerId="ADAL" clId="{8ECE3BD9-A11F-4EAC-94AF-8B6522B475FE}" dt="2026-01-12T15:08:18.278" v="3593" actId="26606"/>
          <ac:cxnSpMkLst>
            <pc:docMk/>
            <pc:sldMk cId="323651522" sldId="280"/>
            <ac:cxnSpMk id="15" creationId="{9EBB0476-5CF0-4F44-8D68-5D42D7AEE43A}"/>
          </ac:cxnSpMkLst>
        </pc:cxnChg>
        <pc:cxnChg chg="add">
          <ac:chgData name="Crocker Brian" userId="fde58df0-c4b6-422f-80cc-755e7713f558" providerId="ADAL" clId="{8ECE3BD9-A11F-4EAC-94AF-8B6522B475FE}" dt="2026-01-12T15:08:18.278" v="3593" actId="26606"/>
          <ac:cxnSpMkLst>
            <pc:docMk/>
            <pc:sldMk cId="323651522" sldId="280"/>
            <ac:cxnSpMk id="21" creationId="{FE1A49CE-B63D-457A-A180-1C883E1A63D2}"/>
          </ac:cxnSpMkLst>
        </pc:cxnChg>
      </pc:sldChg>
      <pc:sldChg chg="addSp delSp modSp new mod setBg">
        <pc:chgData name="Crocker Brian" userId="fde58df0-c4b6-422f-80cc-755e7713f558" providerId="ADAL" clId="{8ECE3BD9-A11F-4EAC-94AF-8B6522B475FE}" dt="2026-01-12T13:50:10.848" v="1102" actId="27636"/>
        <pc:sldMkLst>
          <pc:docMk/>
          <pc:sldMk cId="286330407" sldId="281"/>
        </pc:sldMkLst>
        <pc:spChg chg="mod">
          <ac:chgData name="Crocker Brian" userId="fde58df0-c4b6-422f-80cc-755e7713f558" providerId="ADAL" clId="{8ECE3BD9-A11F-4EAC-94AF-8B6522B475FE}" dt="2026-01-12T13:50:10.786" v="1101" actId="26606"/>
          <ac:spMkLst>
            <pc:docMk/>
            <pc:sldMk cId="286330407" sldId="281"/>
            <ac:spMk id="2" creationId="{28D04B77-8F9C-5FCB-8CC6-EB74CFBB7E1D}"/>
          </ac:spMkLst>
        </pc:spChg>
        <pc:spChg chg="del">
          <ac:chgData name="Crocker Brian" userId="fde58df0-c4b6-422f-80cc-755e7713f558" providerId="ADAL" clId="{8ECE3BD9-A11F-4EAC-94AF-8B6522B475FE}" dt="2026-01-12T13:49:29.127" v="1064" actId="22"/>
          <ac:spMkLst>
            <pc:docMk/>
            <pc:sldMk cId="286330407" sldId="281"/>
            <ac:spMk id="3" creationId="{F712DD12-354B-7A3F-1F1F-D044954E61BE}"/>
          </ac:spMkLst>
        </pc:spChg>
        <pc:spChg chg="mod">
          <ac:chgData name="Crocker Brian" userId="fde58df0-c4b6-422f-80cc-755e7713f558" providerId="ADAL" clId="{8ECE3BD9-A11F-4EAC-94AF-8B6522B475FE}" dt="2026-01-12T13:50:10.848" v="1102" actId="27636"/>
          <ac:spMkLst>
            <pc:docMk/>
            <pc:sldMk cId="286330407" sldId="281"/>
            <ac:spMk id="4" creationId="{B4670FAF-C9CF-C3B4-95C6-915F8C058469}"/>
          </ac:spMkLst>
        </pc:spChg>
        <pc:spChg chg="mod ord">
          <ac:chgData name="Crocker Brian" userId="fde58df0-c4b6-422f-80cc-755e7713f558" providerId="ADAL" clId="{8ECE3BD9-A11F-4EAC-94AF-8B6522B475FE}" dt="2026-01-12T13:50:10.786" v="1101" actId="26606"/>
          <ac:spMkLst>
            <pc:docMk/>
            <pc:sldMk cId="286330407" sldId="281"/>
            <ac:spMk id="5" creationId="{D4B70FD0-EB6A-211F-1320-C0DABADC6FB9}"/>
          </ac:spMkLst>
        </pc:spChg>
        <pc:spChg chg="add">
          <ac:chgData name="Crocker Brian" userId="fde58df0-c4b6-422f-80cc-755e7713f558" providerId="ADAL" clId="{8ECE3BD9-A11F-4EAC-94AF-8B6522B475FE}" dt="2026-01-12T13:50:10.786" v="1101" actId="26606"/>
          <ac:spMkLst>
            <pc:docMk/>
            <pc:sldMk cId="286330407" sldId="281"/>
            <ac:spMk id="12" creationId="{0CABCAE3-64FC-4149-819F-2C1812824154}"/>
          </ac:spMkLst>
        </pc:spChg>
        <pc:spChg chg="add">
          <ac:chgData name="Crocker Brian" userId="fde58df0-c4b6-422f-80cc-755e7713f558" providerId="ADAL" clId="{8ECE3BD9-A11F-4EAC-94AF-8B6522B475FE}" dt="2026-01-12T13:50:10.786" v="1101" actId="26606"/>
          <ac:spMkLst>
            <pc:docMk/>
            <pc:sldMk cId="286330407" sldId="281"/>
            <ac:spMk id="20" creationId="{2FA7AD0A-1871-4DF8-9235-F49D0513B9C1}"/>
          </ac:spMkLst>
        </pc:spChg>
        <pc:spChg chg="add">
          <ac:chgData name="Crocker Brian" userId="fde58df0-c4b6-422f-80cc-755e7713f558" providerId="ADAL" clId="{8ECE3BD9-A11F-4EAC-94AF-8B6522B475FE}" dt="2026-01-12T13:50:10.786" v="1101" actId="26606"/>
          <ac:spMkLst>
            <pc:docMk/>
            <pc:sldMk cId="286330407" sldId="281"/>
            <ac:spMk id="22" creationId="{36B04CFB-FAE5-47DD-9B3E-4E9BA7A89CC1}"/>
          </ac:spMkLst>
        </pc:spChg>
        <pc:spChg chg="add">
          <ac:chgData name="Crocker Brian" userId="fde58df0-c4b6-422f-80cc-755e7713f558" providerId="ADAL" clId="{8ECE3BD9-A11F-4EAC-94AF-8B6522B475FE}" dt="2026-01-12T13:50:10.786" v="1101" actId="26606"/>
          <ac:spMkLst>
            <pc:docMk/>
            <pc:sldMk cId="286330407" sldId="281"/>
            <ac:spMk id="30" creationId="{622F7FD7-8884-4FD5-95AB-0B5C6033ADF7}"/>
          </ac:spMkLst>
        </pc:spChg>
        <pc:grpChg chg="add">
          <ac:chgData name="Crocker Brian" userId="fde58df0-c4b6-422f-80cc-755e7713f558" providerId="ADAL" clId="{8ECE3BD9-A11F-4EAC-94AF-8B6522B475FE}" dt="2026-01-12T13:50:10.786" v="1101" actId="26606"/>
          <ac:grpSpMkLst>
            <pc:docMk/>
            <pc:sldMk cId="286330407" sldId="281"/>
            <ac:grpSpMk id="26" creationId="{E8ACF89C-CFC3-4D68-B3C4-2BEFB7BBE5F7}"/>
          </ac:grpSpMkLst>
        </pc:grpChg>
        <pc:picChg chg="add mod ord">
          <ac:chgData name="Crocker Brian" userId="fde58df0-c4b6-422f-80cc-755e7713f558" providerId="ADAL" clId="{8ECE3BD9-A11F-4EAC-94AF-8B6522B475FE}" dt="2026-01-12T13:50:10.786" v="1101" actId="26606"/>
          <ac:picMkLst>
            <pc:docMk/>
            <pc:sldMk cId="286330407" sldId="281"/>
            <ac:picMk id="7" creationId="{60144E79-0E82-32A4-8772-CDC8B38AC821}"/>
          </ac:picMkLst>
        </pc:picChg>
        <pc:picChg chg="add">
          <ac:chgData name="Crocker Brian" userId="fde58df0-c4b6-422f-80cc-755e7713f558" providerId="ADAL" clId="{8ECE3BD9-A11F-4EAC-94AF-8B6522B475FE}" dt="2026-01-12T13:50:10.786" v="1101" actId="26606"/>
          <ac:picMkLst>
            <pc:docMk/>
            <pc:sldMk cId="286330407" sldId="281"/>
            <ac:picMk id="14" creationId="{012FDCFE-9AD2-4D8A-8CBF-B3AA37EBF6DD}"/>
          </ac:picMkLst>
        </pc:picChg>
        <pc:picChg chg="add">
          <ac:chgData name="Crocker Brian" userId="fde58df0-c4b6-422f-80cc-755e7713f558" providerId="ADAL" clId="{8ECE3BD9-A11F-4EAC-94AF-8B6522B475FE}" dt="2026-01-12T13:50:10.786" v="1101" actId="26606"/>
          <ac:picMkLst>
            <pc:docMk/>
            <pc:sldMk cId="286330407" sldId="281"/>
            <ac:picMk id="32" creationId="{16EFE474-4FE0-4E8F-8F09-5ED2C9E76A84}"/>
          </ac:picMkLst>
        </pc:picChg>
        <pc:cxnChg chg="add">
          <ac:chgData name="Crocker Brian" userId="fde58df0-c4b6-422f-80cc-755e7713f558" providerId="ADAL" clId="{8ECE3BD9-A11F-4EAC-94AF-8B6522B475FE}" dt="2026-01-12T13:50:10.786" v="1101" actId="26606"/>
          <ac:cxnSpMkLst>
            <pc:docMk/>
            <pc:sldMk cId="286330407" sldId="281"/>
            <ac:cxnSpMk id="16" creationId="{FBD463FC-4CA8-4FF4-85A3-AF9F4B98D210}"/>
          </ac:cxnSpMkLst>
        </pc:cxnChg>
        <pc:cxnChg chg="add">
          <ac:chgData name="Crocker Brian" userId="fde58df0-c4b6-422f-80cc-755e7713f558" providerId="ADAL" clId="{8ECE3BD9-A11F-4EAC-94AF-8B6522B475FE}" dt="2026-01-12T13:50:10.786" v="1101" actId="26606"/>
          <ac:cxnSpMkLst>
            <pc:docMk/>
            <pc:sldMk cId="286330407" sldId="281"/>
            <ac:cxnSpMk id="18" creationId="{BECF35C3-8B44-4F4B-BD25-4C01823DB22A}"/>
          </ac:cxnSpMkLst>
        </pc:cxnChg>
        <pc:cxnChg chg="add">
          <ac:chgData name="Crocker Brian" userId="fde58df0-c4b6-422f-80cc-755e7713f558" providerId="ADAL" clId="{8ECE3BD9-A11F-4EAC-94AF-8B6522B475FE}" dt="2026-01-12T13:50:10.786" v="1101" actId="26606"/>
          <ac:cxnSpMkLst>
            <pc:docMk/>
            <pc:sldMk cId="286330407" sldId="281"/>
            <ac:cxnSpMk id="24" creationId="{EE68D41B-9286-479F-9AB7-678C8E348D71}"/>
          </ac:cxnSpMkLst>
        </pc:cxnChg>
        <pc:cxnChg chg="add">
          <ac:chgData name="Crocker Brian" userId="fde58df0-c4b6-422f-80cc-755e7713f558" providerId="ADAL" clId="{8ECE3BD9-A11F-4EAC-94AF-8B6522B475FE}" dt="2026-01-12T13:50:10.786" v="1101" actId="26606"/>
          <ac:cxnSpMkLst>
            <pc:docMk/>
            <pc:sldMk cId="286330407" sldId="281"/>
            <ac:cxnSpMk id="34" creationId="{CF8B8C81-54DC-4AF5-B682-3A2C70A6B55C}"/>
          </ac:cxnSpMkLst>
        </pc:cxnChg>
      </pc:sldChg>
      <pc:sldChg chg="modSp new del mod">
        <pc:chgData name="Crocker Brian" userId="fde58df0-c4b6-422f-80cc-755e7713f558" providerId="ADAL" clId="{8ECE3BD9-A11F-4EAC-94AF-8B6522B475FE}" dt="2026-01-12T13:44:29.974" v="1062" actId="2696"/>
        <pc:sldMkLst>
          <pc:docMk/>
          <pc:sldMk cId="3438595144" sldId="281"/>
        </pc:sldMkLst>
        <pc:spChg chg="mod">
          <ac:chgData name="Crocker Brian" userId="fde58df0-c4b6-422f-80cc-755e7713f558" providerId="ADAL" clId="{8ECE3BD9-A11F-4EAC-94AF-8B6522B475FE}" dt="2026-01-12T13:44:22.472" v="1061" actId="27636"/>
          <ac:spMkLst>
            <pc:docMk/>
            <pc:sldMk cId="3438595144" sldId="281"/>
            <ac:spMk id="3" creationId="{4BE7695D-19D2-3E8A-4433-5E2D0AE91CD8}"/>
          </ac:spMkLst>
        </pc:spChg>
      </pc:sldChg>
      <pc:sldChg chg="addSp delSp modSp new mod setBg">
        <pc:chgData name="Crocker Brian" userId="fde58df0-c4b6-422f-80cc-755e7713f558" providerId="ADAL" clId="{8ECE3BD9-A11F-4EAC-94AF-8B6522B475FE}" dt="2026-01-13T19:27:56.039" v="3612" actId="22"/>
        <pc:sldMkLst>
          <pc:docMk/>
          <pc:sldMk cId="4069583791" sldId="282"/>
        </pc:sldMkLst>
        <pc:spChg chg="mod">
          <ac:chgData name="Crocker Brian" userId="fde58df0-c4b6-422f-80cc-755e7713f558" providerId="ADAL" clId="{8ECE3BD9-A11F-4EAC-94AF-8B6522B475FE}" dt="2026-01-12T13:53:43.526" v="1171" actId="26606"/>
          <ac:spMkLst>
            <pc:docMk/>
            <pc:sldMk cId="4069583791" sldId="282"/>
            <ac:spMk id="2" creationId="{757C75AB-A042-E66F-147F-27B9850CCD7C}"/>
          </ac:spMkLst>
        </pc:spChg>
        <pc:spChg chg="add del">
          <ac:chgData name="Crocker Brian" userId="fde58df0-c4b6-422f-80cc-755e7713f558" providerId="ADAL" clId="{8ECE3BD9-A11F-4EAC-94AF-8B6522B475FE}" dt="2026-01-12T13:53:17.552" v="1133" actId="22"/>
          <ac:spMkLst>
            <pc:docMk/>
            <pc:sldMk cId="4069583791" sldId="282"/>
            <ac:spMk id="3" creationId="{BF027D02-6C27-43FB-1629-3B3B9BD796A1}"/>
          </ac:spMkLst>
        </pc:spChg>
        <pc:spChg chg="mod ord">
          <ac:chgData name="Crocker Brian" userId="fde58df0-c4b6-422f-80cc-755e7713f558" providerId="ADAL" clId="{8ECE3BD9-A11F-4EAC-94AF-8B6522B475FE}" dt="2026-01-12T13:53:43.545" v="1172" actId="27636"/>
          <ac:spMkLst>
            <pc:docMk/>
            <pc:sldMk cId="4069583791" sldId="282"/>
            <ac:spMk id="4" creationId="{510DF5C5-560E-E4EC-6B12-6C432EA2304A}"/>
          </ac:spMkLst>
        </pc:spChg>
        <pc:spChg chg="mod">
          <ac:chgData name="Crocker Brian" userId="fde58df0-c4b6-422f-80cc-755e7713f558" providerId="ADAL" clId="{8ECE3BD9-A11F-4EAC-94AF-8B6522B475FE}" dt="2026-01-12T13:53:43.526" v="1171" actId="26606"/>
          <ac:spMkLst>
            <pc:docMk/>
            <pc:sldMk cId="4069583791" sldId="282"/>
            <ac:spMk id="5" creationId="{3869128E-3532-7506-EDC9-47C6126D6E61}"/>
          </ac:spMkLst>
        </pc:spChg>
        <pc:spChg chg="add del">
          <ac:chgData name="Crocker Brian" userId="fde58df0-c4b6-422f-80cc-755e7713f558" providerId="ADAL" clId="{8ECE3BD9-A11F-4EAC-94AF-8B6522B475FE}" dt="2026-01-13T19:27:56.039" v="3612" actId="22"/>
          <ac:spMkLst>
            <pc:docMk/>
            <pc:sldMk cId="4069583791" sldId="282"/>
            <ac:spMk id="6" creationId="{9C915DC7-5200-475D-F7F0-13460BE87F5E}"/>
          </ac:spMkLst>
        </pc:spChg>
        <pc:spChg chg="add del">
          <ac:chgData name="Crocker Brian" userId="fde58df0-c4b6-422f-80cc-755e7713f558" providerId="ADAL" clId="{8ECE3BD9-A11F-4EAC-94AF-8B6522B475FE}" dt="2026-01-12T13:53:43.502" v="1170" actId="26606"/>
          <ac:spMkLst>
            <pc:docMk/>
            <pc:sldMk cId="4069583791" sldId="282"/>
            <ac:spMk id="14" creationId="{84C75E2B-CACA-478C-B26B-182AF87A18E3}"/>
          </ac:spMkLst>
        </pc:spChg>
        <pc:spChg chg="add">
          <ac:chgData name="Crocker Brian" userId="fde58df0-c4b6-422f-80cc-755e7713f558" providerId="ADAL" clId="{8ECE3BD9-A11F-4EAC-94AF-8B6522B475FE}" dt="2026-01-12T13:53:43.526" v="1171" actId="26606"/>
          <ac:spMkLst>
            <pc:docMk/>
            <pc:sldMk cId="4069583791" sldId="282"/>
            <ac:spMk id="22" creationId="{11587617-1CD9-4BB4-8FDB-02547523FBEA}"/>
          </ac:spMkLst>
        </pc:spChg>
        <pc:spChg chg="add">
          <ac:chgData name="Crocker Brian" userId="fde58df0-c4b6-422f-80cc-755e7713f558" providerId="ADAL" clId="{8ECE3BD9-A11F-4EAC-94AF-8B6522B475FE}" dt="2026-01-12T13:53:43.526" v="1171" actId="26606"/>
          <ac:spMkLst>
            <pc:docMk/>
            <pc:sldMk cId="4069583791" sldId="282"/>
            <ac:spMk id="23" creationId="{0CABCAE3-64FC-4149-819F-2C1812824154}"/>
          </ac:spMkLst>
        </pc:spChg>
        <pc:spChg chg="add">
          <ac:chgData name="Crocker Brian" userId="fde58df0-c4b6-422f-80cc-755e7713f558" providerId="ADAL" clId="{8ECE3BD9-A11F-4EAC-94AF-8B6522B475FE}" dt="2026-01-12T13:53:43.526" v="1171" actId="26606"/>
          <ac:spMkLst>
            <pc:docMk/>
            <pc:sldMk cId="4069583791" sldId="282"/>
            <ac:spMk id="24" creationId="{B2359BEA-F467-446B-9ED2-7DE4AE3940C4}"/>
          </ac:spMkLst>
        </pc:spChg>
        <pc:picChg chg="add del mod ord">
          <ac:chgData name="Crocker Brian" userId="fde58df0-c4b6-422f-80cc-755e7713f558" providerId="ADAL" clId="{8ECE3BD9-A11F-4EAC-94AF-8B6522B475FE}" dt="2026-01-12T13:52:34.340" v="1132" actId="22"/>
          <ac:picMkLst>
            <pc:docMk/>
            <pc:sldMk cId="4069583791" sldId="282"/>
            <ac:picMk id="7" creationId="{B7224C1E-C218-AC1F-07B9-C83E3DCB8EDE}"/>
          </ac:picMkLst>
        </pc:picChg>
        <pc:picChg chg="add mod ord">
          <ac:chgData name="Crocker Brian" userId="fde58df0-c4b6-422f-80cc-755e7713f558" providerId="ADAL" clId="{8ECE3BD9-A11F-4EAC-94AF-8B6522B475FE}" dt="2026-01-12T13:53:43.526" v="1171" actId="26606"/>
          <ac:picMkLst>
            <pc:docMk/>
            <pc:sldMk cId="4069583791" sldId="282"/>
            <ac:picMk id="9" creationId="{7ACEE216-3D3E-F757-36C3-A48212C227DC}"/>
          </ac:picMkLst>
        </pc:picChg>
        <pc:picChg chg="add del">
          <ac:chgData name="Crocker Brian" userId="fde58df0-c4b6-422f-80cc-755e7713f558" providerId="ADAL" clId="{8ECE3BD9-A11F-4EAC-94AF-8B6522B475FE}" dt="2026-01-12T13:53:43.502" v="1170" actId="26606"/>
          <ac:picMkLst>
            <pc:docMk/>
            <pc:sldMk cId="4069583791" sldId="282"/>
            <ac:picMk id="16" creationId="{50FF2874-547C-4D14-9E18-28B19002FB8C}"/>
          </ac:picMkLst>
        </pc:picChg>
        <pc:picChg chg="add">
          <ac:chgData name="Crocker Brian" userId="fde58df0-c4b6-422f-80cc-755e7713f558" providerId="ADAL" clId="{8ECE3BD9-A11F-4EAC-94AF-8B6522B475FE}" dt="2026-01-12T13:53:43.526" v="1171" actId="26606"/>
          <ac:picMkLst>
            <pc:docMk/>
            <pc:sldMk cId="4069583791" sldId="282"/>
            <ac:picMk id="25" creationId="{012FDCFE-9AD2-4D8A-8CBF-B3AA37EBF6DD}"/>
          </ac:picMkLst>
        </pc:picChg>
        <pc:picChg chg="add">
          <ac:chgData name="Crocker Brian" userId="fde58df0-c4b6-422f-80cc-755e7713f558" providerId="ADAL" clId="{8ECE3BD9-A11F-4EAC-94AF-8B6522B475FE}" dt="2026-01-12T13:53:43.526" v="1171" actId="26606"/>
          <ac:picMkLst>
            <pc:docMk/>
            <pc:sldMk cId="4069583791" sldId="282"/>
            <ac:picMk id="28" creationId="{CEF18BD6-B169-4CEE-BB3D-71DFD6A8334C}"/>
          </ac:picMkLst>
        </pc:picChg>
        <pc:cxnChg chg="add del">
          <ac:chgData name="Crocker Brian" userId="fde58df0-c4b6-422f-80cc-755e7713f558" providerId="ADAL" clId="{8ECE3BD9-A11F-4EAC-94AF-8B6522B475FE}" dt="2026-01-12T13:53:43.502" v="1170" actId="26606"/>
          <ac:cxnSpMkLst>
            <pc:docMk/>
            <pc:sldMk cId="4069583791" sldId="282"/>
            <ac:cxnSpMk id="18" creationId="{36CF827D-A163-47F7-BD87-34EB4FA7D696}"/>
          </ac:cxnSpMkLst>
        </pc:cxnChg>
        <pc:cxnChg chg="add del">
          <ac:chgData name="Crocker Brian" userId="fde58df0-c4b6-422f-80cc-755e7713f558" providerId="ADAL" clId="{8ECE3BD9-A11F-4EAC-94AF-8B6522B475FE}" dt="2026-01-12T13:53:43.502" v="1170" actId="26606"/>
          <ac:cxnSpMkLst>
            <pc:docMk/>
            <pc:sldMk cId="4069583791" sldId="282"/>
            <ac:cxnSpMk id="20" creationId="{D299D9A9-1DA8-433D-A9BC-FB48D93D4217}"/>
          </ac:cxnSpMkLst>
        </pc:cxnChg>
        <pc:cxnChg chg="add">
          <ac:chgData name="Crocker Brian" userId="fde58df0-c4b6-422f-80cc-755e7713f558" providerId="ADAL" clId="{8ECE3BD9-A11F-4EAC-94AF-8B6522B475FE}" dt="2026-01-12T13:53:43.526" v="1171" actId="26606"/>
          <ac:cxnSpMkLst>
            <pc:docMk/>
            <pc:sldMk cId="4069583791" sldId="282"/>
            <ac:cxnSpMk id="26" creationId="{07C4A58F-EDCB-42E6-BB21-2D410EF078C9}"/>
          </ac:cxnSpMkLst>
        </pc:cxnChg>
        <pc:cxnChg chg="add">
          <ac:chgData name="Crocker Brian" userId="fde58df0-c4b6-422f-80cc-755e7713f558" providerId="ADAL" clId="{8ECE3BD9-A11F-4EAC-94AF-8B6522B475FE}" dt="2026-01-12T13:53:43.526" v="1171" actId="26606"/>
          <ac:cxnSpMkLst>
            <pc:docMk/>
            <pc:sldMk cId="4069583791" sldId="282"/>
            <ac:cxnSpMk id="27" creationId="{FBD463FC-4CA8-4FF4-85A3-AF9F4B98D210}"/>
          </ac:cxnSpMkLst>
        </pc:cxnChg>
        <pc:cxnChg chg="add">
          <ac:chgData name="Crocker Brian" userId="fde58df0-c4b6-422f-80cc-755e7713f558" providerId="ADAL" clId="{8ECE3BD9-A11F-4EAC-94AF-8B6522B475FE}" dt="2026-01-12T13:53:43.526" v="1171" actId="26606"/>
          <ac:cxnSpMkLst>
            <pc:docMk/>
            <pc:sldMk cId="4069583791" sldId="282"/>
            <ac:cxnSpMk id="29" creationId="{BECF35C3-8B44-4F4B-BD25-4C01823DB22A}"/>
          </ac:cxnSpMkLst>
        </pc:cxnChg>
        <pc:cxnChg chg="add">
          <ac:chgData name="Crocker Brian" userId="fde58df0-c4b6-422f-80cc-755e7713f558" providerId="ADAL" clId="{8ECE3BD9-A11F-4EAC-94AF-8B6522B475FE}" dt="2026-01-12T13:53:43.526" v="1171" actId="26606"/>
          <ac:cxnSpMkLst>
            <pc:docMk/>
            <pc:sldMk cId="4069583791" sldId="282"/>
            <ac:cxnSpMk id="30" creationId="{0C253CD2-F713-407C-B979-22CDBA5319BC}"/>
          </ac:cxnSpMkLst>
        </pc:cxnChg>
      </pc:sldChg>
      <pc:sldChg chg="addSp delSp modSp new mod setBg">
        <pc:chgData name="Crocker Brian" userId="fde58df0-c4b6-422f-80cc-755e7713f558" providerId="ADAL" clId="{8ECE3BD9-A11F-4EAC-94AF-8B6522B475FE}" dt="2026-01-12T15:20:33.338" v="3604" actId="26606"/>
        <pc:sldMkLst>
          <pc:docMk/>
          <pc:sldMk cId="2332920350" sldId="283"/>
        </pc:sldMkLst>
        <pc:spChg chg="mod">
          <ac:chgData name="Crocker Brian" userId="fde58df0-c4b6-422f-80cc-755e7713f558" providerId="ADAL" clId="{8ECE3BD9-A11F-4EAC-94AF-8B6522B475FE}" dt="2026-01-12T15:20:33.338" v="3604" actId="26606"/>
          <ac:spMkLst>
            <pc:docMk/>
            <pc:sldMk cId="2332920350" sldId="283"/>
            <ac:spMk id="2" creationId="{A807EB4C-6223-5FF7-6C30-4604E83CAD2F}"/>
          </ac:spMkLst>
        </pc:spChg>
        <pc:spChg chg="del mod">
          <ac:chgData name="Crocker Brian" userId="fde58df0-c4b6-422f-80cc-755e7713f558" providerId="ADAL" clId="{8ECE3BD9-A11F-4EAC-94AF-8B6522B475FE}" dt="2026-01-12T15:20:33.338" v="3604" actId="26606"/>
          <ac:spMkLst>
            <pc:docMk/>
            <pc:sldMk cId="2332920350" sldId="283"/>
            <ac:spMk id="3" creationId="{593EBC89-C48A-BD22-C0EC-FFB30C2565F6}"/>
          </ac:spMkLst>
        </pc:spChg>
        <pc:spChg chg="mod ord">
          <ac:chgData name="Crocker Brian" userId="fde58df0-c4b6-422f-80cc-755e7713f558" providerId="ADAL" clId="{8ECE3BD9-A11F-4EAC-94AF-8B6522B475FE}" dt="2026-01-12T15:20:33.338" v="3604" actId="26606"/>
          <ac:spMkLst>
            <pc:docMk/>
            <pc:sldMk cId="2332920350" sldId="283"/>
            <ac:spMk id="4" creationId="{745FD7E4-2F42-BF17-F351-478E55F3CCB9}"/>
          </ac:spMkLst>
        </pc:spChg>
        <pc:spChg chg="mod">
          <ac:chgData name="Crocker Brian" userId="fde58df0-c4b6-422f-80cc-755e7713f558" providerId="ADAL" clId="{8ECE3BD9-A11F-4EAC-94AF-8B6522B475FE}" dt="2026-01-12T15:20:33.338" v="3604" actId="26606"/>
          <ac:spMkLst>
            <pc:docMk/>
            <pc:sldMk cId="2332920350" sldId="283"/>
            <ac:spMk id="5" creationId="{9D40087C-EB79-186A-805A-E7B47AA829D8}"/>
          </ac:spMkLst>
        </pc:spChg>
        <pc:spChg chg="add">
          <ac:chgData name="Crocker Brian" userId="fde58df0-c4b6-422f-80cc-755e7713f558" providerId="ADAL" clId="{8ECE3BD9-A11F-4EAC-94AF-8B6522B475FE}" dt="2026-01-12T15:20:33.338" v="3604" actId="26606"/>
          <ac:spMkLst>
            <pc:docMk/>
            <pc:sldMk cId="2332920350" sldId="283"/>
            <ac:spMk id="11" creationId="{32D32A60-013B-47A8-8833-D2424080917B}"/>
          </ac:spMkLst>
        </pc:spChg>
        <pc:spChg chg="add">
          <ac:chgData name="Crocker Brian" userId="fde58df0-c4b6-422f-80cc-755e7713f558" providerId="ADAL" clId="{8ECE3BD9-A11F-4EAC-94AF-8B6522B475FE}" dt="2026-01-12T15:20:33.338" v="3604" actId="26606"/>
          <ac:spMkLst>
            <pc:docMk/>
            <pc:sldMk cId="2332920350" sldId="283"/>
            <ac:spMk id="13" creationId="{AE27932B-B694-4C4C-90D7-A0333A7C5876}"/>
          </ac:spMkLst>
        </pc:spChg>
        <pc:spChg chg="add">
          <ac:chgData name="Crocker Brian" userId="fde58df0-c4b6-422f-80cc-755e7713f558" providerId="ADAL" clId="{8ECE3BD9-A11F-4EAC-94AF-8B6522B475FE}" dt="2026-01-12T15:20:33.338" v="3604" actId="26606"/>
          <ac:spMkLst>
            <pc:docMk/>
            <pc:sldMk cId="2332920350" sldId="283"/>
            <ac:spMk id="17" creationId="{A9DA474E-6B91-4200-840F-0257B2358A75}"/>
          </ac:spMkLst>
        </pc:spChg>
        <pc:graphicFrameChg chg="add">
          <ac:chgData name="Crocker Brian" userId="fde58df0-c4b6-422f-80cc-755e7713f558" providerId="ADAL" clId="{8ECE3BD9-A11F-4EAC-94AF-8B6522B475FE}" dt="2026-01-12T15:20:33.338" v="3604" actId="26606"/>
          <ac:graphicFrameMkLst>
            <pc:docMk/>
            <pc:sldMk cId="2332920350" sldId="283"/>
            <ac:graphicFrameMk id="7" creationId="{4F0F935D-39B7-5EB7-41B0-3F5430C3A839}"/>
          </ac:graphicFrameMkLst>
        </pc:graphicFrameChg>
        <pc:picChg chg="add">
          <ac:chgData name="Crocker Brian" userId="fde58df0-c4b6-422f-80cc-755e7713f558" providerId="ADAL" clId="{8ECE3BD9-A11F-4EAC-94AF-8B6522B475FE}" dt="2026-01-12T15:20:33.338" v="3604" actId="26606"/>
          <ac:picMkLst>
            <pc:docMk/>
            <pc:sldMk cId="2332920350" sldId="283"/>
            <ac:picMk id="19" creationId="{DF63C9AD-AE6E-4512-8171-91612E84CCFB}"/>
          </ac:picMkLst>
        </pc:picChg>
        <pc:cxnChg chg="add">
          <ac:chgData name="Crocker Brian" userId="fde58df0-c4b6-422f-80cc-755e7713f558" providerId="ADAL" clId="{8ECE3BD9-A11F-4EAC-94AF-8B6522B475FE}" dt="2026-01-12T15:20:33.338" v="3604" actId="26606"/>
          <ac:cxnSpMkLst>
            <pc:docMk/>
            <pc:sldMk cId="2332920350" sldId="283"/>
            <ac:cxnSpMk id="15" creationId="{9EBB0476-5CF0-4F44-8D68-5D42D7AEE43A}"/>
          </ac:cxnSpMkLst>
        </pc:cxnChg>
        <pc:cxnChg chg="add">
          <ac:chgData name="Crocker Brian" userId="fde58df0-c4b6-422f-80cc-755e7713f558" providerId="ADAL" clId="{8ECE3BD9-A11F-4EAC-94AF-8B6522B475FE}" dt="2026-01-12T15:20:33.338" v="3604" actId="26606"/>
          <ac:cxnSpMkLst>
            <pc:docMk/>
            <pc:sldMk cId="2332920350" sldId="283"/>
            <ac:cxnSpMk id="21" creationId="{FE1A49CE-B63D-457A-A180-1C883E1A63D2}"/>
          </ac:cxnSpMkLst>
        </pc:cxnChg>
      </pc:sldChg>
      <pc:sldChg chg="addSp delSp modSp new mod setBg">
        <pc:chgData name="Crocker Brian" userId="fde58df0-c4b6-422f-80cc-755e7713f558" providerId="ADAL" clId="{8ECE3BD9-A11F-4EAC-94AF-8B6522B475FE}" dt="2026-01-12T15:48:39.093" v="3609" actId="26606"/>
        <pc:sldMkLst>
          <pc:docMk/>
          <pc:sldMk cId="816844112" sldId="284"/>
        </pc:sldMkLst>
        <pc:spChg chg="del">
          <ac:chgData name="Crocker Brian" userId="fde58df0-c4b6-422f-80cc-755e7713f558" providerId="ADAL" clId="{8ECE3BD9-A11F-4EAC-94AF-8B6522B475FE}" dt="2026-01-12T15:48:39.093" v="3609" actId="26606"/>
          <ac:spMkLst>
            <pc:docMk/>
            <pc:sldMk cId="816844112" sldId="284"/>
            <ac:spMk id="2" creationId="{67870108-6C22-D7B1-E7A9-036F627C9B68}"/>
          </ac:spMkLst>
        </pc:spChg>
        <pc:spChg chg="del">
          <ac:chgData name="Crocker Brian" userId="fde58df0-c4b6-422f-80cc-755e7713f558" providerId="ADAL" clId="{8ECE3BD9-A11F-4EAC-94AF-8B6522B475FE}" dt="2026-01-12T15:48:30.541" v="3608" actId="22"/>
          <ac:spMkLst>
            <pc:docMk/>
            <pc:sldMk cId="816844112" sldId="284"/>
            <ac:spMk id="3" creationId="{4B55CC11-2E2B-FD5A-53F3-E04E45F5E121}"/>
          </ac:spMkLst>
        </pc:spChg>
        <pc:spChg chg="mod ord">
          <ac:chgData name="Crocker Brian" userId="fde58df0-c4b6-422f-80cc-755e7713f558" providerId="ADAL" clId="{8ECE3BD9-A11F-4EAC-94AF-8B6522B475FE}" dt="2026-01-12T15:48:39.093" v="3609" actId="26606"/>
          <ac:spMkLst>
            <pc:docMk/>
            <pc:sldMk cId="816844112" sldId="284"/>
            <ac:spMk id="4" creationId="{611196BA-E734-692B-3A52-B69F99DB2F26}"/>
          </ac:spMkLst>
        </pc:spChg>
        <pc:spChg chg="mod">
          <ac:chgData name="Crocker Brian" userId="fde58df0-c4b6-422f-80cc-755e7713f558" providerId="ADAL" clId="{8ECE3BD9-A11F-4EAC-94AF-8B6522B475FE}" dt="2026-01-12T15:48:39.093" v="3609" actId="26606"/>
          <ac:spMkLst>
            <pc:docMk/>
            <pc:sldMk cId="816844112" sldId="284"/>
            <ac:spMk id="5" creationId="{6A765D41-FE7A-6924-F878-760641F71C28}"/>
          </ac:spMkLst>
        </pc:spChg>
        <pc:spChg chg="add">
          <ac:chgData name="Crocker Brian" userId="fde58df0-c4b6-422f-80cc-755e7713f558" providerId="ADAL" clId="{8ECE3BD9-A11F-4EAC-94AF-8B6522B475FE}" dt="2026-01-12T15:48:39.093" v="3609" actId="26606"/>
          <ac:spMkLst>
            <pc:docMk/>
            <pc:sldMk cId="816844112" sldId="284"/>
            <ac:spMk id="12" creationId="{CDDE5CDF-1512-4CDA-B956-23D223F8DE44}"/>
          </ac:spMkLst>
        </pc:spChg>
        <pc:spChg chg="add">
          <ac:chgData name="Crocker Brian" userId="fde58df0-c4b6-422f-80cc-755e7713f558" providerId="ADAL" clId="{8ECE3BD9-A11F-4EAC-94AF-8B6522B475FE}" dt="2026-01-12T15:48:39.093" v="3609" actId="26606"/>
          <ac:spMkLst>
            <pc:docMk/>
            <pc:sldMk cId="816844112" sldId="284"/>
            <ac:spMk id="18" creationId="{F1176DA6-4BBF-42A4-9C94-E6613CCD6B37}"/>
          </ac:spMkLst>
        </pc:spChg>
        <pc:spChg chg="add">
          <ac:chgData name="Crocker Brian" userId="fde58df0-c4b6-422f-80cc-755e7713f558" providerId="ADAL" clId="{8ECE3BD9-A11F-4EAC-94AF-8B6522B475FE}" dt="2026-01-12T15:48:39.093" v="3609" actId="26606"/>
          <ac:spMkLst>
            <pc:docMk/>
            <pc:sldMk cId="816844112" sldId="284"/>
            <ac:spMk id="20" creationId="{99AAB0AE-172B-4FB4-80C2-86CD6B824220}"/>
          </ac:spMkLst>
        </pc:spChg>
        <pc:picChg chg="add mod ord">
          <ac:chgData name="Crocker Brian" userId="fde58df0-c4b6-422f-80cc-755e7713f558" providerId="ADAL" clId="{8ECE3BD9-A11F-4EAC-94AF-8B6522B475FE}" dt="2026-01-12T15:48:39.093" v="3609" actId="26606"/>
          <ac:picMkLst>
            <pc:docMk/>
            <pc:sldMk cId="816844112" sldId="284"/>
            <ac:picMk id="7" creationId="{30A3DF64-0A76-3A34-9261-BEE110D31215}"/>
          </ac:picMkLst>
        </pc:picChg>
        <pc:picChg chg="add">
          <ac:chgData name="Crocker Brian" userId="fde58df0-c4b6-422f-80cc-755e7713f558" providerId="ADAL" clId="{8ECE3BD9-A11F-4EAC-94AF-8B6522B475FE}" dt="2026-01-12T15:48:39.093" v="3609" actId="26606"/>
          <ac:picMkLst>
            <pc:docMk/>
            <pc:sldMk cId="816844112" sldId="284"/>
            <ac:picMk id="14" creationId="{B029D7D8-5A6B-4C76-94C8-15798C6C5ADB}"/>
          </ac:picMkLst>
        </pc:picChg>
        <pc:cxnChg chg="add">
          <ac:chgData name="Crocker Brian" userId="fde58df0-c4b6-422f-80cc-755e7713f558" providerId="ADAL" clId="{8ECE3BD9-A11F-4EAC-94AF-8B6522B475FE}" dt="2026-01-12T15:48:39.093" v="3609" actId="26606"/>
          <ac:cxnSpMkLst>
            <pc:docMk/>
            <pc:sldMk cId="816844112" sldId="284"/>
            <ac:cxnSpMk id="16" creationId="{A5C9319C-E20D-4884-952F-60B6A58C3E34}"/>
          </ac:cxnSpMkLst>
        </pc:cxnChg>
      </pc:sldChg>
      <pc:sldMasterChg chg="modSp mod">
        <pc:chgData name="Crocker Brian" userId="fde58df0-c4b6-422f-80cc-755e7713f558" providerId="ADAL" clId="{8ECE3BD9-A11F-4EAC-94AF-8B6522B475FE}" dt="2026-01-06T18:16:25.458" v="109" actId="20577"/>
        <pc:sldMasterMkLst>
          <pc:docMk/>
          <pc:sldMasterMk cId="0" sldId="2147483648"/>
        </pc:sldMasterMkLst>
        <pc:spChg chg="mod">
          <ac:chgData name="Crocker Brian" userId="fde58df0-c4b6-422f-80cc-755e7713f558" providerId="ADAL" clId="{8ECE3BD9-A11F-4EAC-94AF-8B6522B475FE}" dt="2026-01-06T18:16:01.221" v="74" actId="20577"/>
          <ac:spMkLst>
            <pc:docMk/>
            <pc:sldMasterMk cId="0" sldId="2147483648"/>
            <ac:spMk id="2" creationId="{00000000-0000-0000-0000-000000000000}"/>
          </ac:spMkLst>
        </pc:spChg>
        <pc:spChg chg="mod">
          <ac:chgData name="Crocker Brian" userId="fde58df0-c4b6-422f-80cc-755e7713f558" providerId="ADAL" clId="{8ECE3BD9-A11F-4EAC-94AF-8B6522B475FE}" dt="2026-01-06T18:16:25.458" v="109" actId="20577"/>
          <ac:spMkLst>
            <pc:docMk/>
            <pc:sldMasterMk cId="0" sldId="2147483648"/>
            <ac:spMk id="3" creationId="{00000000-0000-0000-0000-000000000000}"/>
          </ac:spMkLst>
        </pc:spChg>
      </pc:sldMasterChg>
      <pc:sldMasterChg chg="add mod addSldLayout modSldLayout">
        <pc:chgData name="Crocker Brian" userId="fde58df0-c4b6-422f-80cc-755e7713f558" providerId="ADAL" clId="{8ECE3BD9-A11F-4EAC-94AF-8B6522B475FE}" dt="2026-01-06T18:15:19.841" v="1" actId="2890"/>
        <pc:sldMasterMkLst>
          <pc:docMk/>
          <pc:sldMasterMk cId="3889818968" sldId="2147483660"/>
        </pc:sldMasterMkLst>
        <pc:sldLayoutChg chg="add mod replId">
          <pc:chgData name="Crocker Brian" userId="fde58df0-c4b6-422f-80cc-755e7713f558" providerId="ADAL" clId="{8ECE3BD9-A11F-4EAC-94AF-8B6522B475FE}" dt="2026-01-06T18:15:19.841" v="1" actId="2890"/>
          <pc:sldLayoutMkLst>
            <pc:docMk/>
            <pc:sldMasterMk cId="3889818968" sldId="2147483660"/>
            <pc:sldLayoutMk cId="2058946805" sldId="2147483661"/>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360425285" sldId="2147483662"/>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723867231" sldId="2147483663"/>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1307554090" sldId="2147483664"/>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2809014205" sldId="2147483665"/>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1518795758" sldId="2147483666"/>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650981684" sldId="2147483667"/>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3049354440" sldId="2147483668"/>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3348322717" sldId="2147483669"/>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883202285" sldId="2147483670"/>
          </pc:sldLayoutMkLst>
        </pc:sldLayoutChg>
        <pc:sldLayoutChg chg="add mod replId">
          <pc:chgData name="Crocker Brian" userId="fde58df0-c4b6-422f-80cc-755e7713f558" providerId="ADAL" clId="{8ECE3BD9-A11F-4EAC-94AF-8B6522B475FE}" dt="2026-01-06T18:15:19.841" v="1" actId="2890"/>
          <pc:sldLayoutMkLst>
            <pc:docMk/>
            <pc:sldMasterMk cId="3889818968" sldId="2147483660"/>
            <pc:sldLayoutMk cId="3341498878" sldId="2147483671"/>
          </pc:sldLayoutMkLst>
        </pc:sldLayoutChg>
      </pc:sldMaster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EE328A-9019-489C-B542-9D077D05B548}"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7371AF1C-34D7-4E9F-A5F4-04278EA033C2}">
      <dgm:prSet/>
      <dgm:spPr/>
      <dgm:t>
        <a:bodyPr/>
        <a:lstStyle/>
        <a:p>
          <a:r>
            <a:rPr lang="en-US"/>
            <a:t>“IB” is short for “International  Baccalaureate”</a:t>
          </a:r>
        </a:p>
      </dgm:t>
    </dgm:pt>
    <dgm:pt modelId="{8DA44C09-58F4-416F-B9C8-5FA3C92014F7}" type="parTrans" cxnId="{43ACD6D1-4B88-48D5-A323-34932E24C2D6}">
      <dgm:prSet/>
      <dgm:spPr/>
      <dgm:t>
        <a:bodyPr/>
        <a:lstStyle/>
        <a:p>
          <a:endParaRPr lang="en-US"/>
        </a:p>
      </dgm:t>
    </dgm:pt>
    <dgm:pt modelId="{2667076B-F89F-4D7B-B0E7-485BF7636F44}" type="sibTrans" cxnId="{43ACD6D1-4B88-48D5-A323-34932E24C2D6}">
      <dgm:prSet/>
      <dgm:spPr/>
      <dgm:t>
        <a:bodyPr/>
        <a:lstStyle/>
        <a:p>
          <a:endParaRPr lang="en-US"/>
        </a:p>
      </dgm:t>
    </dgm:pt>
    <dgm:pt modelId="{014F1BFC-2218-4A3B-B6C4-A359407F36F6}">
      <dgm:prSet/>
      <dgm:spPr/>
      <dgm:t>
        <a:bodyPr/>
        <a:lstStyle/>
        <a:p>
          <a:r>
            <a:rPr lang="en-US"/>
            <a:t>It is a two-year program that begins in a student’s junior year.</a:t>
          </a:r>
        </a:p>
      </dgm:t>
    </dgm:pt>
    <dgm:pt modelId="{436C1800-FAED-47DF-BBE7-C0C6138CBE86}" type="parTrans" cxnId="{3F9198FE-ECC5-442E-B7C2-89867834A03E}">
      <dgm:prSet/>
      <dgm:spPr/>
      <dgm:t>
        <a:bodyPr/>
        <a:lstStyle/>
        <a:p>
          <a:endParaRPr lang="en-US"/>
        </a:p>
      </dgm:t>
    </dgm:pt>
    <dgm:pt modelId="{F060EA67-FBD0-4945-8E75-AE6243961618}" type="sibTrans" cxnId="{3F9198FE-ECC5-442E-B7C2-89867834A03E}">
      <dgm:prSet/>
      <dgm:spPr/>
      <dgm:t>
        <a:bodyPr/>
        <a:lstStyle/>
        <a:p>
          <a:endParaRPr lang="en-US"/>
        </a:p>
      </dgm:t>
    </dgm:pt>
    <dgm:pt modelId="{F6D9D287-8872-42E6-81DB-C4980ACC9941}">
      <dgm:prSet/>
      <dgm:spPr/>
      <dgm:t>
        <a:bodyPr/>
        <a:lstStyle/>
        <a:p>
          <a:r>
            <a:rPr lang="en-US"/>
            <a:t>International program of studies for students who want to challenge  themselves academically by taking a  range of courses that follow a 1- and 2-year progression.</a:t>
          </a:r>
        </a:p>
      </dgm:t>
    </dgm:pt>
    <dgm:pt modelId="{8B87F363-D1A0-4BEC-B3AF-898D34CF38AE}" type="parTrans" cxnId="{3FFE39D5-2AEC-4F46-88A8-52616C131420}">
      <dgm:prSet/>
      <dgm:spPr/>
      <dgm:t>
        <a:bodyPr/>
        <a:lstStyle/>
        <a:p>
          <a:endParaRPr lang="en-US"/>
        </a:p>
      </dgm:t>
    </dgm:pt>
    <dgm:pt modelId="{4C10F84D-3F2E-44F3-92B8-12E753111FEE}" type="sibTrans" cxnId="{3FFE39D5-2AEC-4F46-88A8-52616C131420}">
      <dgm:prSet/>
      <dgm:spPr/>
      <dgm:t>
        <a:bodyPr/>
        <a:lstStyle/>
        <a:p>
          <a:endParaRPr lang="en-US"/>
        </a:p>
      </dgm:t>
    </dgm:pt>
    <dgm:pt modelId="{2A364215-8D93-4FBC-AFFE-D8F54FA1604D}" type="pres">
      <dgm:prSet presAssocID="{6DEE328A-9019-489C-B542-9D077D05B548}" presName="Name0" presStyleCnt="0">
        <dgm:presLayoutVars>
          <dgm:dir/>
          <dgm:animLvl val="lvl"/>
          <dgm:resizeHandles val="exact"/>
        </dgm:presLayoutVars>
      </dgm:prSet>
      <dgm:spPr/>
    </dgm:pt>
    <dgm:pt modelId="{54D6BE92-8678-486D-AB74-B0CC1B9A9C41}" type="pres">
      <dgm:prSet presAssocID="{F6D9D287-8872-42E6-81DB-C4980ACC9941}" presName="boxAndChildren" presStyleCnt="0"/>
      <dgm:spPr/>
    </dgm:pt>
    <dgm:pt modelId="{E3B92365-061A-4CDD-8CF5-FA3D573F9E53}" type="pres">
      <dgm:prSet presAssocID="{F6D9D287-8872-42E6-81DB-C4980ACC9941}" presName="parentTextBox" presStyleLbl="node1" presStyleIdx="0" presStyleCnt="3"/>
      <dgm:spPr/>
    </dgm:pt>
    <dgm:pt modelId="{26B0847B-4580-487F-87C2-F09E2D4D1665}" type="pres">
      <dgm:prSet presAssocID="{F060EA67-FBD0-4945-8E75-AE6243961618}" presName="sp" presStyleCnt="0"/>
      <dgm:spPr/>
    </dgm:pt>
    <dgm:pt modelId="{19B56A51-72F2-4E17-A359-7B0D492C1360}" type="pres">
      <dgm:prSet presAssocID="{014F1BFC-2218-4A3B-B6C4-A359407F36F6}" presName="arrowAndChildren" presStyleCnt="0"/>
      <dgm:spPr/>
    </dgm:pt>
    <dgm:pt modelId="{11F2D588-E2B0-49E0-A334-A8FE34D853D8}" type="pres">
      <dgm:prSet presAssocID="{014F1BFC-2218-4A3B-B6C4-A359407F36F6}" presName="parentTextArrow" presStyleLbl="node1" presStyleIdx="1" presStyleCnt="3"/>
      <dgm:spPr/>
    </dgm:pt>
    <dgm:pt modelId="{E5263EED-6570-4F71-A571-5716769E1E24}" type="pres">
      <dgm:prSet presAssocID="{2667076B-F89F-4D7B-B0E7-485BF7636F44}" presName="sp" presStyleCnt="0"/>
      <dgm:spPr/>
    </dgm:pt>
    <dgm:pt modelId="{8C208824-C7EC-463F-942F-C59958430453}" type="pres">
      <dgm:prSet presAssocID="{7371AF1C-34D7-4E9F-A5F4-04278EA033C2}" presName="arrowAndChildren" presStyleCnt="0"/>
      <dgm:spPr/>
    </dgm:pt>
    <dgm:pt modelId="{D10CA6F8-C610-48F5-902C-F307E8AF1F4D}" type="pres">
      <dgm:prSet presAssocID="{7371AF1C-34D7-4E9F-A5F4-04278EA033C2}" presName="parentTextArrow" presStyleLbl="node1" presStyleIdx="2" presStyleCnt="3"/>
      <dgm:spPr/>
    </dgm:pt>
  </dgm:ptLst>
  <dgm:cxnLst>
    <dgm:cxn modelId="{9A2DBF04-D545-465F-933F-D4F256FED670}" type="presOf" srcId="{F6D9D287-8872-42E6-81DB-C4980ACC9941}" destId="{E3B92365-061A-4CDD-8CF5-FA3D573F9E53}" srcOrd="0" destOrd="0" presId="urn:microsoft.com/office/officeart/2005/8/layout/process4"/>
    <dgm:cxn modelId="{D6BD0C27-DFE9-4ABD-9ECA-B7E731F9A4A5}" type="presOf" srcId="{7371AF1C-34D7-4E9F-A5F4-04278EA033C2}" destId="{D10CA6F8-C610-48F5-902C-F307E8AF1F4D}" srcOrd="0" destOrd="0" presId="urn:microsoft.com/office/officeart/2005/8/layout/process4"/>
    <dgm:cxn modelId="{43ACD6D1-4B88-48D5-A323-34932E24C2D6}" srcId="{6DEE328A-9019-489C-B542-9D077D05B548}" destId="{7371AF1C-34D7-4E9F-A5F4-04278EA033C2}" srcOrd="0" destOrd="0" parTransId="{8DA44C09-58F4-416F-B9C8-5FA3C92014F7}" sibTransId="{2667076B-F89F-4D7B-B0E7-485BF7636F44}"/>
    <dgm:cxn modelId="{3FFE39D5-2AEC-4F46-88A8-52616C131420}" srcId="{6DEE328A-9019-489C-B542-9D077D05B548}" destId="{F6D9D287-8872-42E6-81DB-C4980ACC9941}" srcOrd="2" destOrd="0" parTransId="{8B87F363-D1A0-4BEC-B3AF-898D34CF38AE}" sibTransId="{4C10F84D-3F2E-44F3-92B8-12E753111FEE}"/>
    <dgm:cxn modelId="{F4BB0BDB-8B45-4613-A13D-8A84E4BF1827}" type="presOf" srcId="{6DEE328A-9019-489C-B542-9D077D05B548}" destId="{2A364215-8D93-4FBC-AFFE-D8F54FA1604D}" srcOrd="0" destOrd="0" presId="urn:microsoft.com/office/officeart/2005/8/layout/process4"/>
    <dgm:cxn modelId="{36E30FF0-5058-47C1-95DB-CA4DE1B571ED}" type="presOf" srcId="{014F1BFC-2218-4A3B-B6C4-A359407F36F6}" destId="{11F2D588-E2B0-49E0-A334-A8FE34D853D8}" srcOrd="0" destOrd="0" presId="urn:microsoft.com/office/officeart/2005/8/layout/process4"/>
    <dgm:cxn modelId="{3F9198FE-ECC5-442E-B7C2-89867834A03E}" srcId="{6DEE328A-9019-489C-B542-9D077D05B548}" destId="{014F1BFC-2218-4A3B-B6C4-A359407F36F6}" srcOrd="1" destOrd="0" parTransId="{436C1800-FAED-47DF-BBE7-C0C6138CBE86}" sibTransId="{F060EA67-FBD0-4945-8E75-AE6243961618}"/>
    <dgm:cxn modelId="{B0456B20-0696-4585-AAD0-CCB1D22949C4}" type="presParOf" srcId="{2A364215-8D93-4FBC-AFFE-D8F54FA1604D}" destId="{54D6BE92-8678-486D-AB74-B0CC1B9A9C41}" srcOrd="0" destOrd="0" presId="urn:microsoft.com/office/officeart/2005/8/layout/process4"/>
    <dgm:cxn modelId="{C9165AD3-D440-473A-AA21-F77D898F393E}" type="presParOf" srcId="{54D6BE92-8678-486D-AB74-B0CC1B9A9C41}" destId="{E3B92365-061A-4CDD-8CF5-FA3D573F9E53}" srcOrd="0" destOrd="0" presId="urn:microsoft.com/office/officeart/2005/8/layout/process4"/>
    <dgm:cxn modelId="{5DD467A4-8A53-46FF-B313-1595FEA64FE5}" type="presParOf" srcId="{2A364215-8D93-4FBC-AFFE-D8F54FA1604D}" destId="{26B0847B-4580-487F-87C2-F09E2D4D1665}" srcOrd="1" destOrd="0" presId="urn:microsoft.com/office/officeart/2005/8/layout/process4"/>
    <dgm:cxn modelId="{485D91F2-CF09-46CB-964A-F20C084D11AB}" type="presParOf" srcId="{2A364215-8D93-4FBC-AFFE-D8F54FA1604D}" destId="{19B56A51-72F2-4E17-A359-7B0D492C1360}" srcOrd="2" destOrd="0" presId="urn:microsoft.com/office/officeart/2005/8/layout/process4"/>
    <dgm:cxn modelId="{BF987C58-7902-4670-997C-AB75BE285973}" type="presParOf" srcId="{19B56A51-72F2-4E17-A359-7B0D492C1360}" destId="{11F2D588-E2B0-49E0-A334-A8FE34D853D8}" srcOrd="0" destOrd="0" presId="urn:microsoft.com/office/officeart/2005/8/layout/process4"/>
    <dgm:cxn modelId="{12D2D66E-FAB7-40A1-8C7B-91D31CDFFBC9}" type="presParOf" srcId="{2A364215-8D93-4FBC-AFFE-D8F54FA1604D}" destId="{E5263EED-6570-4F71-A571-5716769E1E24}" srcOrd="3" destOrd="0" presId="urn:microsoft.com/office/officeart/2005/8/layout/process4"/>
    <dgm:cxn modelId="{9219865C-8C09-4899-8A4D-8F50AD962923}" type="presParOf" srcId="{2A364215-8D93-4FBC-AFFE-D8F54FA1604D}" destId="{8C208824-C7EC-463F-942F-C59958430453}" srcOrd="4" destOrd="0" presId="urn:microsoft.com/office/officeart/2005/8/layout/process4"/>
    <dgm:cxn modelId="{054973CE-FBA8-4B2A-8DD3-7E588ACB05A5}" type="presParOf" srcId="{8C208824-C7EC-463F-942F-C59958430453}" destId="{D10CA6F8-C610-48F5-902C-F307E8AF1F4D}"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DE57AB-5EBE-4723-8375-4F5E2C88B6AD}" type="doc">
      <dgm:prSet loTypeId="urn:microsoft.com/office/officeart/2005/8/layout/vList2" loCatId="list" qsTypeId="urn:microsoft.com/office/officeart/2005/8/quickstyle/simple4" qsCatId="simple" csTypeId="urn:microsoft.com/office/officeart/2005/8/colors/accent6_2" csCatId="accent6"/>
      <dgm:spPr/>
      <dgm:t>
        <a:bodyPr/>
        <a:lstStyle/>
        <a:p>
          <a:endParaRPr lang="en-US"/>
        </a:p>
      </dgm:t>
    </dgm:pt>
    <dgm:pt modelId="{1051B519-1A22-462F-A40C-C25FCAE7C0A5}">
      <dgm:prSet/>
      <dgm:spPr/>
      <dgm:t>
        <a:bodyPr/>
        <a:lstStyle/>
        <a:p>
          <a:r>
            <a:rPr lang="en-US"/>
            <a:t>Venice High School is the South County IB Magnet School</a:t>
          </a:r>
        </a:p>
      </dgm:t>
    </dgm:pt>
    <dgm:pt modelId="{C0F2B289-03C7-4640-8998-6C41C0FAB06C}" type="parTrans" cxnId="{CE151834-7622-4253-845A-35930D07B6B5}">
      <dgm:prSet/>
      <dgm:spPr/>
      <dgm:t>
        <a:bodyPr/>
        <a:lstStyle/>
        <a:p>
          <a:endParaRPr lang="en-US"/>
        </a:p>
      </dgm:t>
    </dgm:pt>
    <dgm:pt modelId="{E566C5F9-9F92-46F9-9135-D6C1345D6044}" type="sibTrans" cxnId="{CE151834-7622-4253-845A-35930D07B6B5}">
      <dgm:prSet/>
      <dgm:spPr/>
      <dgm:t>
        <a:bodyPr/>
        <a:lstStyle/>
        <a:p>
          <a:endParaRPr lang="en-US"/>
        </a:p>
      </dgm:t>
    </dgm:pt>
    <dgm:pt modelId="{A51F72AC-8E18-48EE-B5C9-19DC83FF73D1}">
      <dgm:prSet/>
      <dgm:spPr/>
      <dgm:t>
        <a:bodyPr/>
        <a:lstStyle/>
        <a:p>
          <a:r>
            <a:rPr lang="en-US"/>
            <a:t>IB is a district-approved magnet option</a:t>
          </a:r>
        </a:p>
      </dgm:t>
    </dgm:pt>
    <dgm:pt modelId="{3E2E886E-94B3-425E-A10A-C3C17B336B50}" type="parTrans" cxnId="{12D5F520-7766-4E6D-9256-BEE48E2BFD0A}">
      <dgm:prSet/>
      <dgm:spPr/>
      <dgm:t>
        <a:bodyPr/>
        <a:lstStyle/>
        <a:p>
          <a:endParaRPr lang="en-US"/>
        </a:p>
      </dgm:t>
    </dgm:pt>
    <dgm:pt modelId="{8DC7C9DB-AD2E-4DA4-94F1-CB224BE82B4A}" type="sibTrans" cxnId="{12D5F520-7766-4E6D-9256-BEE48E2BFD0A}">
      <dgm:prSet/>
      <dgm:spPr/>
      <dgm:t>
        <a:bodyPr/>
        <a:lstStyle/>
        <a:p>
          <a:endParaRPr lang="en-US"/>
        </a:p>
      </dgm:t>
    </dgm:pt>
    <dgm:pt modelId="{D212B2E9-18F1-4D62-8CAC-0CADBF5002CB}" type="pres">
      <dgm:prSet presAssocID="{BBDE57AB-5EBE-4723-8375-4F5E2C88B6AD}" presName="linear" presStyleCnt="0">
        <dgm:presLayoutVars>
          <dgm:animLvl val="lvl"/>
          <dgm:resizeHandles val="exact"/>
        </dgm:presLayoutVars>
      </dgm:prSet>
      <dgm:spPr/>
    </dgm:pt>
    <dgm:pt modelId="{8A33991E-D5A6-418E-B172-FB45A7BD82F9}" type="pres">
      <dgm:prSet presAssocID="{1051B519-1A22-462F-A40C-C25FCAE7C0A5}" presName="parentText" presStyleLbl="node1" presStyleIdx="0" presStyleCnt="2">
        <dgm:presLayoutVars>
          <dgm:chMax val="0"/>
          <dgm:bulletEnabled val="1"/>
        </dgm:presLayoutVars>
      </dgm:prSet>
      <dgm:spPr/>
    </dgm:pt>
    <dgm:pt modelId="{2387FA95-3B8E-413B-9316-0149110C369A}" type="pres">
      <dgm:prSet presAssocID="{E566C5F9-9F92-46F9-9135-D6C1345D6044}" presName="spacer" presStyleCnt="0"/>
      <dgm:spPr/>
    </dgm:pt>
    <dgm:pt modelId="{760CD4FB-3E5E-4A47-A9B5-1F709BB95930}" type="pres">
      <dgm:prSet presAssocID="{A51F72AC-8E18-48EE-B5C9-19DC83FF73D1}" presName="parentText" presStyleLbl="node1" presStyleIdx="1" presStyleCnt="2">
        <dgm:presLayoutVars>
          <dgm:chMax val="0"/>
          <dgm:bulletEnabled val="1"/>
        </dgm:presLayoutVars>
      </dgm:prSet>
      <dgm:spPr/>
    </dgm:pt>
  </dgm:ptLst>
  <dgm:cxnLst>
    <dgm:cxn modelId="{12D5F520-7766-4E6D-9256-BEE48E2BFD0A}" srcId="{BBDE57AB-5EBE-4723-8375-4F5E2C88B6AD}" destId="{A51F72AC-8E18-48EE-B5C9-19DC83FF73D1}" srcOrd="1" destOrd="0" parTransId="{3E2E886E-94B3-425E-A10A-C3C17B336B50}" sibTransId="{8DC7C9DB-AD2E-4DA4-94F1-CB224BE82B4A}"/>
    <dgm:cxn modelId="{CE151834-7622-4253-845A-35930D07B6B5}" srcId="{BBDE57AB-5EBE-4723-8375-4F5E2C88B6AD}" destId="{1051B519-1A22-462F-A40C-C25FCAE7C0A5}" srcOrd="0" destOrd="0" parTransId="{C0F2B289-03C7-4640-8998-6C41C0FAB06C}" sibTransId="{E566C5F9-9F92-46F9-9135-D6C1345D6044}"/>
    <dgm:cxn modelId="{060FBA6D-A2FB-4CD8-AAF1-ED55E463ADD3}" type="presOf" srcId="{A51F72AC-8E18-48EE-B5C9-19DC83FF73D1}" destId="{760CD4FB-3E5E-4A47-A9B5-1F709BB95930}" srcOrd="0" destOrd="0" presId="urn:microsoft.com/office/officeart/2005/8/layout/vList2"/>
    <dgm:cxn modelId="{E04AFB7B-26BF-45A1-A398-9975C1ABE2A9}" type="presOf" srcId="{1051B519-1A22-462F-A40C-C25FCAE7C0A5}" destId="{8A33991E-D5A6-418E-B172-FB45A7BD82F9}" srcOrd="0" destOrd="0" presId="urn:microsoft.com/office/officeart/2005/8/layout/vList2"/>
    <dgm:cxn modelId="{F7AA82B4-A366-4CAE-B754-D6E79891DB05}" type="presOf" srcId="{BBDE57AB-5EBE-4723-8375-4F5E2C88B6AD}" destId="{D212B2E9-18F1-4D62-8CAC-0CADBF5002CB}" srcOrd="0" destOrd="0" presId="urn:microsoft.com/office/officeart/2005/8/layout/vList2"/>
    <dgm:cxn modelId="{36855D09-B194-44F5-9A65-5F01A44D4641}" type="presParOf" srcId="{D212B2E9-18F1-4D62-8CAC-0CADBF5002CB}" destId="{8A33991E-D5A6-418E-B172-FB45A7BD82F9}" srcOrd="0" destOrd="0" presId="urn:microsoft.com/office/officeart/2005/8/layout/vList2"/>
    <dgm:cxn modelId="{98005009-606A-4DC1-998C-BF0119327E81}" type="presParOf" srcId="{D212B2E9-18F1-4D62-8CAC-0CADBF5002CB}" destId="{2387FA95-3B8E-413B-9316-0149110C369A}" srcOrd="1" destOrd="0" presId="urn:microsoft.com/office/officeart/2005/8/layout/vList2"/>
    <dgm:cxn modelId="{BFD8033A-8A3E-414E-86C9-BAA3CBD7F989}" type="presParOf" srcId="{D212B2E9-18F1-4D62-8CAC-0CADBF5002CB}" destId="{760CD4FB-3E5E-4A47-A9B5-1F709BB9593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CFBBF2-67C6-41BC-A444-25B4021ED0B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6A3D182-849B-43F4-B4B5-21D68EFB6BA1}">
      <dgm:prSet/>
      <dgm:spPr/>
      <dgm:t>
        <a:bodyPr/>
        <a:lstStyle/>
        <a:p>
          <a:r>
            <a:rPr lang="en-US"/>
            <a:t>College-level thinking starting in high school</a:t>
          </a:r>
        </a:p>
      </dgm:t>
    </dgm:pt>
    <dgm:pt modelId="{D902AB8F-4820-410B-9B9D-B6D0F7E0A83B}" type="parTrans" cxnId="{B7BAA78A-3D5B-41C8-857C-AB9519E0FA81}">
      <dgm:prSet/>
      <dgm:spPr/>
      <dgm:t>
        <a:bodyPr/>
        <a:lstStyle/>
        <a:p>
          <a:endParaRPr lang="en-US"/>
        </a:p>
      </dgm:t>
    </dgm:pt>
    <dgm:pt modelId="{B4239140-60B4-4274-BC1F-F69365CF93CC}" type="sibTrans" cxnId="{B7BAA78A-3D5B-41C8-857C-AB9519E0FA81}">
      <dgm:prSet/>
      <dgm:spPr/>
      <dgm:t>
        <a:bodyPr/>
        <a:lstStyle/>
        <a:p>
          <a:endParaRPr lang="en-US"/>
        </a:p>
      </dgm:t>
    </dgm:pt>
    <dgm:pt modelId="{715F6A97-DC33-4D00-A76C-D1A311D5ECA2}">
      <dgm:prSet/>
      <dgm:spPr/>
      <dgm:t>
        <a:bodyPr/>
        <a:lstStyle/>
        <a:p>
          <a:r>
            <a:rPr lang="en-US"/>
            <a:t>Strong writing, research, and communication skills</a:t>
          </a:r>
        </a:p>
      </dgm:t>
    </dgm:pt>
    <dgm:pt modelId="{24BD406D-F617-4142-8242-349FB5601E50}" type="parTrans" cxnId="{D665FDF2-1033-499C-AFAE-C57B046FBA4B}">
      <dgm:prSet/>
      <dgm:spPr/>
      <dgm:t>
        <a:bodyPr/>
        <a:lstStyle/>
        <a:p>
          <a:endParaRPr lang="en-US"/>
        </a:p>
      </dgm:t>
    </dgm:pt>
    <dgm:pt modelId="{74DF0CC8-5E1C-4A66-BE18-117752F3AB2A}" type="sibTrans" cxnId="{D665FDF2-1033-499C-AFAE-C57B046FBA4B}">
      <dgm:prSet/>
      <dgm:spPr/>
      <dgm:t>
        <a:bodyPr/>
        <a:lstStyle/>
        <a:p>
          <a:endParaRPr lang="en-US"/>
        </a:p>
      </dgm:t>
    </dgm:pt>
    <dgm:pt modelId="{51C86A21-A0F1-4A36-B1DA-67FEF67BD25D}">
      <dgm:prSet/>
      <dgm:spPr/>
      <dgm:t>
        <a:bodyPr/>
        <a:lstStyle/>
        <a:p>
          <a:r>
            <a:rPr lang="en-US"/>
            <a:t>A small-community feel inside a comprehensive high school</a:t>
          </a:r>
        </a:p>
      </dgm:t>
    </dgm:pt>
    <dgm:pt modelId="{D666E7F0-E212-4030-B14D-CBFAE5F590DA}" type="parTrans" cxnId="{D340BE53-5C5F-459D-B0A7-2FC190116C63}">
      <dgm:prSet/>
      <dgm:spPr/>
      <dgm:t>
        <a:bodyPr/>
        <a:lstStyle/>
        <a:p>
          <a:endParaRPr lang="en-US"/>
        </a:p>
      </dgm:t>
    </dgm:pt>
    <dgm:pt modelId="{1C40EAD2-16D5-4FF8-9022-95EF941A6422}" type="sibTrans" cxnId="{D340BE53-5C5F-459D-B0A7-2FC190116C63}">
      <dgm:prSet/>
      <dgm:spPr/>
      <dgm:t>
        <a:bodyPr/>
        <a:lstStyle/>
        <a:p>
          <a:endParaRPr lang="en-US"/>
        </a:p>
      </dgm:t>
    </dgm:pt>
    <dgm:pt modelId="{90E6693D-C2C6-46CB-99CB-9AAC337B9D3D}">
      <dgm:prSet/>
      <dgm:spPr/>
      <dgm:t>
        <a:bodyPr/>
        <a:lstStyle/>
        <a:p>
          <a:r>
            <a:rPr lang="en-US"/>
            <a:t>Students known well by teachers and advisors</a:t>
          </a:r>
        </a:p>
      </dgm:t>
    </dgm:pt>
    <dgm:pt modelId="{8D50F1B1-7DF2-4962-8DC6-D4CBD52F4A47}" type="parTrans" cxnId="{516E6668-9E6F-4529-AACA-6D7FDCCBDF79}">
      <dgm:prSet/>
      <dgm:spPr/>
      <dgm:t>
        <a:bodyPr/>
        <a:lstStyle/>
        <a:p>
          <a:endParaRPr lang="en-US"/>
        </a:p>
      </dgm:t>
    </dgm:pt>
    <dgm:pt modelId="{1301A228-F918-44B0-924C-16971EF73791}" type="sibTrans" cxnId="{516E6668-9E6F-4529-AACA-6D7FDCCBDF79}">
      <dgm:prSet/>
      <dgm:spPr/>
      <dgm:t>
        <a:bodyPr/>
        <a:lstStyle/>
        <a:p>
          <a:endParaRPr lang="en-US"/>
        </a:p>
      </dgm:t>
    </dgm:pt>
    <dgm:pt modelId="{A6E95DE7-D216-49A3-8480-22418A5F9DBA}" type="pres">
      <dgm:prSet presAssocID="{9BCFBBF2-67C6-41BC-A444-25B4021ED0B6}" presName="root" presStyleCnt="0">
        <dgm:presLayoutVars>
          <dgm:dir/>
          <dgm:resizeHandles val="exact"/>
        </dgm:presLayoutVars>
      </dgm:prSet>
      <dgm:spPr/>
    </dgm:pt>
    <dgm:pt modelId="{B8DC1313-FD85-4EC5-B6F0-9900A5C25C8A}" type="pres">
      <dgm:prSet presAssocID="{36A3D182-849B-43F4-B4B5-21D68EFB6BA1}" presName="compNode" presStyleCnt="0"/>
      <dgm:spPr/>
    </dgm:pt>
    <dgm:pt modelId="{81C213F6-CA0B-439B-B473-C87D6BEE33DC}" type="pres">
      <dgm:prSet presAssocID="{36A3D182-849B-43F4-B4B5-21D68EFB6BA1}" presName="bgRect" presStyleLbl="bgShp" presStyleIdx="0" presStyleCnt="4"/>
      <dgm:spPr/>
    </dgm:pt>
    <dgm:pt modelId="{11307ED2-67DC-4EA4-B8E1-B76891D88E9D}" type="pres">
      <dgm:prSet presAssocID="{36A3D182-849B-43F4-B4B5-21D68EFB6BA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AA43A0F4-21DE-4811-A724-37CF6985ADEC}" type="pres">
      <dgm:prSet presAssocID="{36A3D182-849B-43F4-B4B5-21D68EFB6BA1}" presName="spaceRect" presStyleCnt="0"/>
      <dgm:spPr/>
    </dgm:pt>
    <dgm:pt modelId="{7C95805B-ACD5-4DFA-8390-03827C2CA896}" type="pres">
      <dgm:prSet presAssocID="{36A3D182-849B-43F4-B4B5-21D68EFB6BA1}" presName="parTx" presStyleLbl="revTx" presStyleIdx="0" presStyleCnt="4">
        <dgm:presLayoutVars>
          <dgm:chMax val="0"/>
          <dgm:chPref val="0"/>
        </dgm:presLayoutVars>
      </dgm:prSet>
      <dgm:spPr/>
    </dgm:pt>
    <dgm:pt modelId="{E5102E63-5260-4448-8952-61C7887E29CC}" type="pres">
      <dgm:prSet presAssocID="{B4239140-60B4-4274-BC1F-F69365CF93CC}" presName="sibTrans" presStyleCnt="0"/>
      <dgm:spPr/>
    </dgm:pt>
    <dgm:pt modelId="{6D5C1EDB-9ABF-4CC2-9520-A56A388283A2}" type="pres">
      <dgm:prSet presAssocID="{715F6A97-DC33-4D00-A76C-D1A311D5ECA2}" presName="compNode" presStyleCnt="0"/>
      <dgm:spPr/>
    </dgm:pt>
    <dgm:pt modelId="{F55DFB0B-C75D-4244-A1F8-D8D67CEDB4ED}" type="pres">
      <dgm:prSet presAssocID="{715F6A97-DC33-4D00-A76C-D1A311D5ECA2}" presName="bgRect" presStyleLbl="bgShp" presStyleIdx="1" presStyleCnt="4"/>
      <dgm:spPr/>
    </dgm:pt>
    <dgm:pt modelId="{D8F77818-7F80-4A73-824D-78F13FF3FD4F}" type="pres">
      <dgm:prSet presAssocID="{715F6A97-DC33-4D00-A76C-D1A311D5ECA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7C03EB4A-B96F-4803-B167-EECC30CF4498}" type="pres">
      <dgm:prSet presAssocID="{715F6A97-DC33-4D00-A76C-D1A311D5ECA2}" presName="spaceRect" presStyleCnt="0"/>
      <dgm:spPr/>
    </dgm:pt>
    <dgm:pt modelId="{2F0E050C-C405-4033-970B-C8C209D5EF9A}" type="pres">
      <dgm:prSet presAssocID="{715F6A97-DC33-4D00-A76C-D1A311D5ECA2}" presName="parTx" presStyleLbl="revTx" presStyleIdx="1" presStyleCnt="4">
        <dgm:presLayoutVars>
          <dgm:chMax val="0"/>
          <dgm:chPref val="0"/>
        </dgm:presLayoutVars>
      </dgm:prSet>
      <dgm:spPr/>
    </dgm:pt>
    <dgm:pt modelId="{2FA69233-8749-4BA3-8750-48729CECADAA}" type="pres">
      <dgm:prSet presAssocID="{74DF0CC8-5E1C-4A66-BE18-117752F3AB2A}" presName="sibTrans" presStyleCnt="0"/>
      <dgm:spPr/>
    </dgm:pt>
    <dgm:pt modelId="{67106C52-0EA9-4C54-9DA5-8665ABBDA257}" type="pres">
      <dgm:prSet presAssocID="{51C86A21-A0F1-4A36-B1DA-67FEF67BD25D}" presName="compNode" presStyleCnt="0"/>
      <dgm:spPr/>
    </dgm:pt>
    <dgm:pt modelId="{BBEFBB63-D392-4BC0-8E9E-E7BCF06C2E2B}" type="pres">
      <dgm:prSet presAssocID="{51C86A21-A0F1-4A36-B1DA-67FEF67BD25D}" presName="bgRect" presStyleLbl="bgShp" presStyleIdx="2" presStyleCnt="4"/>
      <dgm:spPr/>
    </dgm:pt>
    <dgm:pt modelId="{CA924A5D-53D2-4EE8-B17D-A03E3B2C5BCD}" type="pres">
      <dgm:prSet presAssocID="{51C86A21-A0F1-4A36-B1DA-67FEF67BD25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hoolhouse"/>
        </a:ext>
      </dgm:extLst>
    </dgm:pt>
    <dgm:pt modelId="{6124CC77-ECD9-4752-9881-BE9296636B24}" type="pres">
      <dgm:prSet presAssocID="{51C86A21-A0F1-4A36-B1DA-67FEF67BD25D}" presName="spaceRect" presStyleCnt="0"/>
      <dgm:spPr/>
    </dgm:pt>
    <dgm:pt modelId="{DEA20E5A-0965-4DAA-AF65-11A55F4E976C}" type="pres">
      <dgm:prSet presAssocID="{51C86A21-A0F1-4A36-B1DA-67FEF67BD25D}" presName="parTx" presStyleLbl="revTx" presStyleIdx="2" presStyleCnt="4">
        <dgm:presLayoutVars>
          <dgm:chMax val="0"/>
          <dgm:chPref val="0"/>
        </dgm:presLayoutVars>
      </dgm:prSet>
      <dgm:spPr/>
    </dgm:pt>
    <dgm:pt modelId="{961F55F5-E6A7-40C1-93C6-B133365F22A4}" type="pres">
      <dgm:prSet presAssocID="{1C40EAD2-16D5-4FF8-9022-95EF941A6422}" presName="sibTrans" presStyleCnt="0"/>
      <dgm:spPr/>
    </dgm:pt>
    <dgm:pt modelId="{1CB7EEE6-880A-468E-9B9D-851E86623984}" type="pres">
      <dgm:prSet presAssocID="{90E6693D-C2C6-46CB-99CB-9AAC337B9D3D}" presName="compNode" presStyleCnt="0"/>
      <dgm:spPr/>
    </dgm:pt>
    <dgm:pt modelId="{55CCC6B1-8185-4FBF-91A5-A453C3B9C859}" type="pres">
      <dgm:prSet presAssocID="{90E6693D-C2C6-46CB-99CB-9AAC337B9D3D}" presName="bgRect" presStyleLbl="bgShp" presStyleIdx="3" presStyleCnt="4"/>
      <dgm:spPr/>
    </dgm:pt>
    <dgm:pt modelId="{D106B4C2-8E7D-43F1-BD0A-9EFD6B98A7A8}" type="pres">
      <dgm:prSet presAssocID="{90E6693D-C2C6-46CB-99CB-9AAC337B9D3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acher"/>
        </a:ext>
      </dgm:extLst>
    </dgm:pt>
    <dgm:pt modelId="{D3888047-F6F4-4D52-A8A6-AB5AB4C39975}" type="pres">
      <dgm:prSet presAssocID="{90E6693D-C2C6-46CB-99CB-9AAC337B9D3D}" presName="spaceRect" presStyleCnt="0"/>
      <dgm:spPr/>
    </dgm:pt>
    <dgm:pt modelId="{04EEB725-C19A-43D8-8315-7E8FFCDAFBC7}" type="pres">
      <dgm:prSet presAssocID="{90E6693D-C2C6-46CB-99CB-9AAC337B9D3D}" presName="parTx" presStyleLbl="revTx" presStyleIdx="3" presStyleCnt="4">
        <dgm:presLayoutVars>
          <dgm:chMax val="0"/>
          <dgm:chPref val="0"/>
        </dgm:presLayoutVars>
      </dgm:prSet>
      <dgm:spPr/>
    </dgm:pt>
  </dgm:ptLst>
  <dgm:cxnLst>
    <dgm:cxn modelId="{1107DF24-614A-435B-A9FB-00587113FBE4}" type="presOf" srcId="{36A3D182-849B-43F4-B4B5-21D68EFB6BA1}" destId="{7C95805B-ACD5-4DFA-8390-03827C2CA896}" srcOrd="0" destOrd="0" presId="urn:microsoft.com/office/officeart/2018/2/layout/IconVerticalSolidList"/>
    <dgm:cxn modelId="{D87B073F-136B-429D-AE54-8383E16B6B78}" type="presOf" srcId="{9BCFBBF2-67C6-41BC-A444-25B4021ED0B6}" destId="{A6E95DE7-D216-49A3-8480-22418A5F9DBA}" srcOrd="0" destOrd="0" presId="urn:microsoft.com/office/officeart/2018/2/layout/IconVerticalSolidList"/>
    <dgm:cxn modelId="{516E6668-9E6F-4529-AACA-6D7FDCCBDF79}" srcId="{9BCFBBF2-67C6-41BC-A444-25B4021ED0B6}" destId="{90E6693D-C2C6-46CB-99CB-9AAC337B9D3D}" srcOrd="3" destOrd="0" parTransId="{8D50F1B1-7DF2-4962-8DC6-D4CBD52F4A47}" sibTransId="{1301A228-F918-44B0-924C-16971EF73791}"/>
    <dgm:cxn modelId="{D340BE53-5C5F-459D-B0A7-2FC190116C63}" srcId="{9BCFBBF2-67C6-41BC-A444-25B4021ED0B6}" destId="{51C86A21-A0F1-4A36-B1DA-67FEF67BD25D}" srcOrd="2" destOrd="0" parTransId="{D666E7F0-E212-4030-B14D-CBFAE5F590DA}" sibTransId="{1C40EAD2-16D5-4FF8-9022-95EF941A6422}"/>
    <dgm:cxn modelId="{FA12A058-F84D-4B1D-9CEB-B39CCA8B32E3}" type="presOf" srcId="{715F6A97-DC33-4D00-A76C-D1A311D5ECA2}" destId="{2F0E050C-C405-4033-970B-C8C209D5EF9A}" srcOrd="0" destOrd="0" presId="urn:microsoft.com/office/officeart/2018/2/layout/IconVerticalSolidList"/>
    <dgm:cxn modelId="{B7BAA78A-3D5B-41C8-857C-AB9519E0FA81}" srcId="{9BCFBBF2-67C6-41BC-A444-25B4021ED0B6}" destId="{36A3D182-849B-43F4-B4B5-21D68EFB6BA1}" srcOrd="0" destOrd="0" parTransId="{D902AB8F-4820-410B-9B9D-B6D0F7E0A83B}" sibTransId="{B4239140-60B4-4274-BC1F-F69365CF93CC}"/>
    <dgm:cxn modelId="{05E93F92-ED15-4507-A6CA-F8729C8EEF70}" type="presOf" srcId="{90E6693D-C2C6-46CB-99CB-9AAC337B9D3D}" destId="{04EEB725-C19A-43D8-8315-7E8FFCDAFBC7}" srcOrd="0" destOrd="0" presId="urn:microsoft.com/office/officeart/2018/2/layout/IconVerticalSolidList"/>
    <dgm:cxn modelId="{D665FDF2-1033-499C-AFAE-C57B046FBA4B}" srcId="{9BCFBBF2-67C6-41BC-A444-25B4021ED0B6}" destId="{715F6A97-DC33-4D00-A76C-D1A311D5ECA2}" srcOrd="1" destOrd="0" parTransId="{24BD406D-F617-4142-8242-349FB5601E50}" sibTransId="{74DF0CC8-5E1C-4A66-BE18-117752F3AB2A}"/>
    <dgm:cxn modelId="{9E7BFDFA-1F68-4A02-87E3-7BB2E7713385}" type="presOf" srcId="{51C86A21-A0F1-4A36-B1DA-67FEF67BD25D}" destId="{DEA20E5A-0965-4DAA-AF65-11A55F4E976C}" srcOrd="0" destOrd="0" presId="urn:microsoft.com/office/officeart/2018/2/layout/IconVerticalSolidList"/>
    <dgm:cxn modelId="{B78F1786-23D7-474C-95BB-514502FBDC48}" type="presParOf" srcId="{A6E95DE7-D216-49A3-8480-22418A5F9DBA}" destId="{B8DC1313-FD85-4EC5-B6F0-9900A5C25C8A}" srcOrd="0" destOrd="0" presId="urn:microsoft.com/office/officeart/2018/2/layout/IconVerticalSolidList"/>
    <dgm:cxn modelId="{001CD1A8-D3FF-4A45-B463-34CE32195142}" type="presParOf" srcId="{B8DC1313-FD85-4EC5-B6F0-9900A5C25C8A}" destId="{81C213F6-CA0B-439B-B473-C87D6BEE33DC}" srcOrd="0" destOrd="0" presId="urn:microsoft.com/office/officeart/2018/2/layout/IconVerticalSolidList"/>
    <dgm:cxn modelId="{31CCB68B-147E-4045-94FD-432FCCFD0BA1}" type="presParOf" srcId="{B8DC1313-FD85-4EC5-B6F0-9900A5C25C8A}" destId="{11307ED2-67DC-4EA4-B8E1-B76891D88E9D}" srcOrd="1" destOrd="0" presId="urn:microsoft.com/office/officeart/2018/2/layout/IconVerticalSolidList"/>
    <dgm:cxn modelId="{F4D9F331-1974-48EF-BA29-5316A1637E30}" type="presParOf" srcId="{B8DC1313-FD85-4EC5-B6F0-9900A5C25C8A}" destId="{AA43A0F4-21DE-4811-A724-37CF6985ADEC}" srcOrd="2" destOrd="0" presId="urn:microsoft.com/office/officeart/2018/2/layout/IconVerticalSolidList"/>
    <dgm:cxn modelId="{4C4EA61A-F281-426A-A64C-8EB2E87036B0}" type="presParOf" srcId="{B8DC1313-FD85-4EC5-B6F0-9900A5C25C8A}" destId="{7C95805B-ACD5-4DFA-8390-03827C2CA896}" srcOrd="3" destOrd="0" presId="urn:microsoft.com/office/officeart/2018/2/layout/IconVerticalSolidList"/>
    <dgm:cxn modelId="{CEBB774A-F931-4534-B8CD-DA79EE3C548B}" type="presParOf" srcId="{A6E95DE7-D216-49A3-8480-22418A5F9DBA}" destId="{E5102E63-5260-4448-8952-61C7887E29CC}" srcOrd="1" destOrd="0" presId="urn:microsoft.com/office/officeart/2018/2/layout/IconVerticalSolidList"/>
    <dgm:cxn modelId="{8F6A12B5-418E-425E-9A8B-437DD714BE87}" type="presParOf" srcId="{A6E95DE7-D216-49A3-8480-22418A5F9DBA}" destId="{6D5C1EDB-9ABF-4CC2-9520-A56A388283A2}" srcOrd="2" destOrd="0" presId="urn:microsoft.com/office/officeart/2018/2/layout/IconVerticalSolidList"/>
    <dgm:cxn modelId="{B56B4132-5620-4917-924B-5FB415899F07}" type="presParOf" srcId="{6D5C1EDB-9ABF-4CC2-9520-A56A388283A2}" destId="{F55DFB0B-C75D-4244-A1F8-D8D67CEDB4ED}" srcOrd="0" destOrd="0" presId="urn:microsoft.com/office/officeart/2018/2/layout/IconVerticalSolidList"/>
    <dgm:cxn modelId="{58B7D48C-8037-46BA-8283-BBC350AC66A4}" type="presParOf" srcId="{6D5C1EDB-9ABF-4CC2-9520-A56A388283A2}" destId="{D8F77818-7F80-4A73-824D-78F13FF3FD4F}" srcOrd="1" destOrd="0" presId="urn:microsoft.com/office/officeart/2018/2/layout/IconVerticalSolidList"/>
    <dgm:cxn modelId="{154C0686-2F78-48D1-B24E-2430D945495C}" type="presParOf" srcId="{6D5C1EDB-9ABF-4CC2-9520-A56A388283A2}" destId="{7C03EB4A-B96F-4803-B167-EECC30CF4498}" srcOrd="2" destOrd="0" presId="urn:microsoft.com/office/officeart/2018/2/layout/IconVerticalSolidList"/>
    <dgm:cxn modelId="{109526C2-5D91-4F9D-90F9-A39EA3F29A7F}" type="presParOf" srcId="{6D5C1EDB-9ABF-4CC2-9520-A56A388283A2}" destId="{2F0E050C-C405-4033-970B-C8C209D5EF9A}" srcOrd="3" destOrd="0" presId="urn:microsoft.com/office/officeart/2018/2/layout/IconVerticalSolidList"/>
    <dgm:cxn modelId="{4DA68AFB-0D3D-45E1-B296-39BA027A5ACB}" type="presParOf" srcId="{A6E95DE7-D216-49A3-8480-22418A5F9DBA}" destId="{2FA69233-8749-4BA3-8750-48729CECADAA}" srcOrd="3" destOrd="0" presId="urn:microsoft.com/office/officeart/2018/2/layout/IconVerticalSolidList"/>
    <dgm:cxn modelId="{6068A471-BE58-4ED7-98EB-C42FE4BC90DF}" type="presParOf" srcId="{A6E95DE7-D216-49A3-8480-22418A5F9DBA}" destId="{67106C52-0EA9-4C54-9DA5-8665ABBDA257}" srcOrd="4" destOrd="0" presId="urn:microsoft.com/office/officeart/2018/2/layout/IconVerticalSolidList"/>
    <dgm:cxn modelId="{C87662AB-A6E5-45F3-9A09-957275946F53}" type="presParOf" srcId="{67106C52-0EA9-4C54-9DA5-8665ABBDA257}" destId="{BBEFBB63-D392-4BC0-8E9E-E7BCF06C2E2B}" srcOrd="0" destOrd="0" presId="urn:microsoft.com/office/officeart/2018/2/layout/IconVerticalSolidList"/>
    <dgm:cxn modelId="{F55FAC20-5F3C-4F5F-8AA9-BD41911966DE}" type="presParOf" srcId="{67106C52-0EA9-4C54-9DA5-8665ABBDA257}" destId="{CA924A5D-53D2-4EE8-B17D-A03E3B2C5BCD}" srcOrd="1" destOrd="0" presId="urn:microsoft.com/office/officeart/2018/2/layout/IconVerticalSolidList"/>
    <dgm:cxn modelId="{C1E7B808-56F4-4024-9CEE-A269182A96A5}" type="presParOf" srcId="{67106C52-0EA9-4C54-9DA5-8665ABBDA257}" destId="{6124CC77-ECD9-4752-9881-BE9296636B24}" srcOrd="2" destOrd="0" presId="urn:microsoft.com/office/officeart/2018/2/layout/IconVerticalSolidList"/>
    <dgm:cxn modelId="{DB2E32C8-5B27-484D-8061-C40C7B60758B}" type="presParOf" srcId="{67106C52-0EA9-4C54-9DA5-8665ABBDA257}" destId="{DEA20E5A-0965-4DAA-AF65-11A55F4E976C}" srcOrd="3" destOrd="0" presId="urn:microsoft.com/office/officeart/2018/2/layout/IconVerticalSolidList"/>
    <dgm:cxn modelId="{EF8B513A-23DE-46ED-A3B4-2DF91071741C}" type="presParOf" srcId="{A6E95DE7-D216-49A3-8480-22418A5F9DBA}" destId="{961F55F5-E6A7-40C1-93C6-B133365F22A4}" srcOrd="5" destOrd="0" presId="urn:microsoft.com/office/officeart/2018/2/layout/IconVerticalSolidList"/>
    <dgm:cxn modelId="{D9E62F5E-E9FC-4A16-833E-641907704757}" type="presParOf" srcId="{A6E95DE7-D216-49A3-8480-22418A5F9DBA}" destId="{1CB7EEE6-880A-468E-9B9D-851E86623984}" srcOrd="6" destOrd="0" presId="urn:microsoft.com/office/officeart/2018/2/layout/IconVerticalSolidList"/>
    <dgm:cxn modelId="{06CBBA34-3E79-4242-87E1-7C24498115B0}" type="presParOf" srcId="{1CB7EEE6-880A-468E-9B9D-851E86623984}" destId="{55CCC6B1-8185-4FBF-91A5-A453C3B9C859}" srcOrd="0" destOrd="0" presId="urn:microsoft.com/office/officeart/2018/2/layout/IconVerticalSolidList"/>
    <dgm:cxn modelId="{959411C3-E44B-4FD0-A8B3-5BF0C08D8101}" type="presParOf" srcId="{1CB7EEE6-880A-468E-9B9D-851E86623984}" destId="{D106B4C2-8E7D-43F1-BD0A-9EFD6B98A7A8}" srcOrd="1" destOrd="0" presId="urn:microsoft.com/office/officeart/2018/2/layout/IconVerticalSolidList"/>
    <dgm:cxn modelId="{67C10E65-197F-4D19-935B-243B5FFEBA08}" type="presParOf" srcId="{1CB7EEE6-880A-468E-9B9D-851E86623984}" destId="{D3888047-F6F4-4D52-A8A6-AB5AB4C39975}" srcOrd="2" destOrd="0" presId="urn:microsoft.com/office/officeart/2018/2/layout/IconVerticalSolidList"/>
    <dgm:cxn modelId="{943BE3EF-AA23-4DA4-9245-574812FDABE6}" type="presParOf" srcId="{1CB7EEE6-880A-468E-9B9D-851E86623984}" destId="{04EEB725-C19A-43D8-8315-7E8FFCDAFBC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FD0BB4-AC1C-4F88-AF76-59252D73D562}"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6DE809BB-14DB-49C4-A578-37D5FC921E34}">
      <dgm:prSet/>
      <dgm:spPr/>
      <dgm:t>
        <a:bodyPr/>
        <a:lstStyle/>
        <a:p>
          <a:r>
            <a:rPr lang="en-US" b="1"/>
            <a:t>IB helps students…</a:t>
          </a:r>
          <a:endParaRPr lang="en-US"/>
        </a:p>
      </dgm:t>
    </dgm:pt>
    <dgm:pt modelId="{307D3CCF-9471-4311-B34B-BBC8B268CD55}" type="parTrans" cxnId="{67232FE7-E25B-4A3D-A79F-A762EA1F39CF}">
      <dgm:prSet/>
      <dgm:spPr/>
      <dgm:t>
        <a:bodyPr/>
        <a:lstStyle/>
        <a:p>
          <a:endParaRPr lang="en-US"/>
        </a:p>
      </dgm:t>
    </dgm:pt>
    <dgm:pt modelId="{6E44D7BA-F307-4951-978F-FA7097289B09}" type="sibTrans" cxnId="{67232FE7-E25B-4A3D-A79F-A762EA1F39CF}">
      <dgm:prSet/>
      <dgm:spPr/>
      <dgm:t>
        <a:bodyPr/>
        <a:lstStyle/>
        <a:p>
          <a:endParaRPr lang="en-US"/>
        </a:p>
      </dgm:t>
    </dgm:pt>
    <dgm:pt modelId="{FD6DC585-EB96-4127-BB9F-8C0AABAAF2A6}">
      <dgm:prSet/>
      <dgm:spPr/>
      <dgm:t>
        <a:bodyPr/>
        <a:lstStyle/>
        <a:p>
          <a:r>
            <a:rPr lang="en-US"/>
            <a:t>Think deeply and independently</a:t>
          </a:r>
        </a:p>
      </dgm:t>
    </dgm:pt>
    <dgm:pt modelId="{C705CD93-D3AA-4ADC-9A22-35D498807321}" type="parTrans" cxnId="{2E48682C-D65E-4225-9DE4-D919B28E2FDA}">
      <dgm:prSet/>
      <dgm:spPr/>
      <dgm:t>
        <a:bodyPr/>
        <a:lstStyle/>
        <a:p>
          <a:endParaRPr lang="en-US"/>
        </a:p>
      </dgm:t>
    </dgm:pt>
    <dgm:pt modelId="{E3A7A5B2-A388-45AC-B7C5-D5A4CA92EC12}" type="sibTrans" cxnId="{2E48682C-D65E-4225-9DE4-D919B28E2FDA}">
      <dgm:prSet/>
      <dgm:spPr/>
      <dgm:t>
        <a:bodyPr/>
        <a:lstStyle/>
        <a:p>
          <a:endParaRPr lang="en-US"/>
        </a:p>
      </dgm:t>
    </dgm:pt>
    <dgm:pt modelId="{F0BC090B-6611-4B29-A759-AEDF57470780}">
      <dgm:prSet/>
      <dgm:spPr/>
      <dgm:t>
        <a:bodyPr/>
        <a:lstStyle/>
        <a:p>
          <a:r>
            <a:rPr lang="en-US"/>
            <a:t>Ask strong questions and solve complex problems</a:t>
          </a:r>
        </a:p>
      </dgm:t>
    </dgm:pt>
    <dgm:pt modelId="{B3B201B7-A17E-4012-B403-049919932202}" type="parTrans" cxnId="{3CB02A26-0563-4564-84A2-6E2581B43F7E}">
      <dgm:prSet/>
      <dgm:spPr/>
      <dgm:t>
        <a:bodyPr/>
        <a:lstStyle/>
        <a:p>
          <a:endParaRPr lang="en-US"/>
        </a:p>
      </dgm:t>
    </dgm:pt>
    <dgm:pt modelId="{ADD20009-A13B-49C5-BBA4-7D4AA79DF446}" type="sibTrans" cxnId="{3CB02A26-0563-4564-84A2-6E2581B43F7E}">
      <dgm:prSet/>
      <dgm:spPr/>
      <dgm:t>
        <a:bodyPr/>
        <a:lstStyle/>
        <a:p>
          <a:endParaRPr lang="en-US"/>
        </a:p>
      </dgm:t>
    </dgm:pt>
    <dgm:pt modelId="{BCEE0C37-DECC-4CDF-A2B3-C47F39CAE861}">
      <dgm:prSet/>
      <dgm:spPr/>
      <dgm:t>
        <a:bodyPr/>
        <a:lstStyle/>
        <a:p>
          <a:r>
            <a:rPr lang="en-US"/>
            <a:t>Prepare for college-level expectations — not just tests</a:t>
          </a:r>
        </a:p>
      </dgm:t>
    </dgm:pt>
    <dgm:pt modelId="{DD055763-7383-4B4C-9DBF-25424D0C5DB4}" type="parTrans" cxnId="{28AF42AE-A272-46A7-8EBD-3181E3BD47A3}">
      <dgm:prSet/>
      <dgm:spPr/>
      <dgm:t>
        <a:bodyPr/>
        <a:lstStyle/>
        <a:p>
          <a:endParaRPr lang="en-US"/>
        </a:p>
      </dgm:t>
    </dgm:pt>
    <dgm:pt modelId="{3458DFC7-3A1F-4DC2-BABC-28B9E22C4F39}" type="sibTrans" cxnId="{28AF42AE-A272-46A7-8EBD-3181E3BD47A3}">
      <dgm:prSet/>
      <dgm:spPr/>
      <dgm:t>
        <a:bodyPr/>
        <a:lstStyle/>
        <a:p>
          <a:endParaRPr lang="en-US"/>
        </a:p>
      </dgm:t>
    </dgm:pt>
    <dgm:pt modelId="{14405708-D23E-4EA5-9EEC-27E3BEB9B20B}">
      <dgm:prSet/>
      <dgm:spPr/>
      <dgm:t>
        <a:bodyPr/>
        <a:lstStyle/>
        <a:p>
          <a:r>
            <a:rPr lang="en-US"/>
            <a:t>Grow academically </a:t>
          </a:r>
          <a:r>
            <a:rPr lang="en-US" i="1"/>
            <a:t>and</a:t>
          </a:r>
          <a:r>
            <a:rPr lang="en-US"/>
            <a:t> personally</a:t>
          </a:r>
        </a:p>
      </dgm:t>
    </dgm:pt>
    <dgm:pt modelId="{93AD4034-CF51-424B-9A7F-1F96404382BC}" type="parTrans" cxnId="{D877D793-E4BA-410F-AE98-8D0C287C1467}">
      <dgm:prSet/>
      <dgm:spPr/>
      <dgm:t>
        <a:bodyPr/>
        <a:lstStyle/>
        <a:p>
          <a:endParaRPr lang="en-US"/>
        </a:p>
      </dgm:t>
    </dgm:pt>
    <dgm:pt modelId="{F91992A3-084C-4327-BE73-07C9C806360A}" type="sibTrans" cxnId="{D877D793-E4BA-410F-AE98-8D0C287C1467}">
      <dgm:prSet/>
      <dgm:spPr/>
      <dgm:t>
        <a:bodyPr/>
        <a:lstStyle/>
        <a:p>
          <a:endParaRPr lang="en-US"/>
        </a:p>
      </dgm:t>
    </dgm:pt>
    <dgm:pt modelId="{2760EB2D-ABA9-4DE8-ACA7-26A7819A29AB}" type="pres">
      <dgm:prSet presAssocID="{80FD0BB4-AC1C-4F88-AF76-59252D73D562}" presName="linear" presStyleCnt="0">
        <dgm:presLayoutVars>
          <dgm:animLvl val="lvl"/>
          <dgm:resizeHandles val="exact"/>
        </dgm:presLayoutVars>
      </dgm:prSet>
      <dgm:spPr/>
    </dgm:pt>
    <dgm:pt modelId="{F6F73CDE-D644-431F-AFAD-B26B89C7646C}" type="pres">
      <dgm:prSet presAssocID="{6DE809BB-14DB-49C4-A578-37D5FC921E34}" presName="parentText" presStyleLbl="node1" presStyleIdx="0" presStyleCnt="5">
        <dgm:presLayoutVars>
          <dgm:chMax val="0"/>
          <dgm:bulletEnabled val="1"/>
        </dgm:presLayoutVars>
      </dgm:prSet>
      <dgm:spPr/>
    </dgm:pt>
    <dgm:pt modelId="{DFD2FFEB-4F69-41C8-914B-682866249F28}" type="pres">
      <dgm:prSet presAssocID="{6E44D7BA-F307-4951-978F-FA7097289B09}" presName="spacer" presStyleCnt="0"/>
      <dgm:spPr/>
    </dgm:pt>
    <dgm:pt modelId="{C1F16863-DB20-4C57-A016-E6A954120724}" type="pres">
      <dgm:prSet presAssocID="{FD6DC585-EB96-4127-BB9F-8C0AABAAF2A6}" presName="parentText" presStyleLbl="node1" presStyleIdx="1" presStyleCnt="5">
        <dgm:presLayoutVars>
          <dgm:chMax val="0"/>
          <dgm:bulletEnabled val="1"/>
        </dgm:presLayoutVars>
      </dgm:prSet>
      <dgm:spPr/>
    </dgm:pt>
    <dgm:pt modelId="{D7280B23-94B8-4417-A96E-AF3030240412}" type="pres">
      <dgm:prSet presAssocID="{E3A7A5B2-A388-45AC-B7C5-D5A4CA92EC12}" presName="spacer" presStyleCnt="0"/>
      <dgm:spPr/>
    </dgm:pt>
    <dgm:pt modelId="{221DDB83-417E-4179-85BB-178EC1349E9A}" type="pres">
      <dgm:prSet presAssocID="{F0BC090B-6611-4B29-A759-AEDF57470780}" presName="parentText" presStyleLbl="node1" presStyleIdx="2" presStyleCnt="5">
        <dgm:presLayoutVars>
          <dgm:chMax val="0"/>
          <dgm:bulletEnabled val="1"/>
        </dgm:presLayoutVars>
      </dgm:prSet>
      <dgm:spPr/>
    </dgm:pt>
    <dgm:pt modelId="{0DA19B7E-7935-491F-9F66-AC608B33AD23}" type="pres">
      <dgm:prSet presAssocID="{ADD20009-A13B-49C5-BBA4-7D4AA79DF446}" presName="spacer" presStyleCnt="0"/>
      <dgm:spPr/>
    </dgm:pt>
    <dgm:pt modelId="{37B2BB9A-8468-47A4-8992-70352B3D84A1}" type="pres">
      <dgm:prSet presAssocID="{BCEE0C37-DECC-4CDF-A2B3-C47F39CAE861}" presName="parentText" presStyleLbl="node1" presStyleIdx="3" presStyleCnt="5">
        <dgm:presLayoutVars>
          <dgm:chMax val="0"/>
          <dgm:bulletEnabled val="1"/>
        </dgm:presLayoutVars>
      </dgm:prSet>
      <dgm:spPr/>
    </dgm:pt>
    <dgm:pt modelId="{C41B9E92-CF22-4D90-A3D8-6A878438D584}" type="pres">
      <dgm:prSet presAssocID="{3458DFC7-3A1F-4DC2-BABC-28B9E22C4F39}" presName="spacer" presStyleCnt="0"/>
      <dgm:spPr/>
    </dgm:pt>
    <dgm:pt modelId="{6EE8C04C-A55C-48FA-A95D-4E3F9A8CD2A7}" type="pres">
      <dgm:prSet presAssocID="{14405708-D23E-4EA5-9EEC-27E3BEB9B20B}" presName="parentText" presStyleLbl="node1" presStyleIdx="4" presStyleCnt="5">
        <dgm:presLayoutVars>
          <dgm:chMax val="0"/>
          <dgm:bulletEnabled val="1"/>
        </dgm:presLayoutVars>
      </dgm:prSet>
      <dgm:spPr/>
    </dgm:pt>
  </dgm:ptLst>
  <dgm:cxnLst>
    <dgm:cxn modelId="{827CC415-6725-4760-B8FA-5C4F94B2D201}" type="presOf" srcId="{FD6DC585-EB96-4127-BB9F-8C0AABAAF2A6}" destId="{C1F16863-DB20-4C57-A016-E6A954120724}" srcOrd="0" destOrd="0" presId="urn:microsoft.com/office/officeart/2005/8/layout/vList2"/>
    <dgm:cxn modelId="{3CB02A26-0563-4564-84A2-6E2581B43F7E}" srcId="{80FD0BB4-AC1C-4F88-AF76-59252D73D562}" destId="{F0BC090B-6611-4B29-A759-AEDF57470780}" srcOrd="2" destOrd="0" parTransId="{B3B201B7-A17E-4012-B403-049919932202}" sibTransId="{ADD20009-A13B-49C5-BBA4-7D4AA79DF446}"/>
    <dgm:cxn modelId="{2E48682C-D65E-4225-9DE4-D919B28E2FDA}" srcId="{80FD0BB4-AC1C-4F88-AF76-59252D73D562}" destId="{FD6DC585-EB96-4127-BB9F-8C0AABAAF2A6}" srcOrd="1" destOrd="0" parTransId="{C705CD93-D3AA-4ADC-9A22-35D498807321}" sibTransId="{E3A7A5B2-A388-45AC-B7C5-D5A4CA92EC12}"/>
    <dgm:cxn modelId="{6099E132-5AB4-4BF0-A89D-AC098B665275}" type="presOf" srcId="{6DE809BB-14DB-49C4-A578-37D5FC921E34}" destId="{F6F73CDE-D644-431F-AFAD-B26B89C7646C}" srcOrd="0" destOrd="0" presId="urn:microsoft.com/office/officeart/2005/8/layout/vList2"/>
    <dgm:cxn modelId="{D877D793-E4BA-410F-AE98-8D0C287C1467}" srcId="{80FD0BB4-AC1C-4F88-AF76-59252D73D562}" destId="{14405708-D23E-4EA5-9EEC-27E3BEB9B20B}" srcOrd="4" destOrd="0" parTransId="{93AD4034-CF51-424B-9A7F-1F96404382BC}" sibTransId="{F91992A3-084C-4327-BE73-07C9C806360A}"/>
    <dgm:cxn modelId="{0BF5E7AC-94D4-44CE-96A2-DF67E0775331}" type="presOf" srcId="{80FD0BB4-AC1C-4F88-AF76-59252D73D562}" destId="{2760EB2D-ABA9-4DE8-ACA7-26A7819A29AB}" srcOrd="0" destOrd="0" presId="urn:microsoft.com/office/officeart/2005/8/layout/vList2"/>
    <dgm:cxn modelId="{28AF42AE-A272-46A7-8EBD-3181E3BD47A3}" srcId="{80FD0BB4-AC1C-4F88-AF76-59252D73D562}" destId="{BCEE0C37-DECC-4CDF-A2B3-C47F39CAE861}" srcOrd="3" destOrd="0" parTransId="{DD055763-7383-4B4C-9DBF-25424D0C5DB4}" sibTransId="{3458DFC7-3A1F-4DC2-BABC-28B9E22C4F39}"/>
    <dgm:cxn modelId="{42F77BBD-5F4F-47AC-8FCF-30A3FCFA1D95}" type="presOf" srcId="{F0BC090B-6611-4B29-A759-AEDF57470780}" destId="{221DDB83-417E-4179-85BB-178EC1349E9A}" srcOrd="0" destOrd="0" presId="urn:microsoft.com/office/officeart/2005/8/layout/vList2"/>
    <dgm:cxn modelId="{5FDF17C1-81D4-4B17-8FAF-FDCFAA7331DC}" type="presOf" srcId="{14405708-D23E-4EA5-9EEC-27E3BEB9B20B}" destId="{6EE8C04C-A55C-48FA-A95D-4E3F9A8CD2A7}" srcOrd="0" destOrd="0" presId="urn:microsoft.com/office/officeart/2005/8/layout/vList2"/>
    <dgm:cxn modelId="{67232FE7-E25B-4A3D-A79F-A762EA1F39CF}" srcId="{80FD0BB4-AC1C-4F88-AF76-59252D73D562}" destId="{6DE809BB-14DB-49C4-A578-37D5FC921E34}" srcOrd="0" destOrd="0" parTransId="{307D3CCF-9471-4311-B34B-BBC8B268CD55}" sibTransId="{6E44D7BA-F307-4951-978F-FA7097289B09}"/>
    <dgm:cxn modelId="{E2D466EE-0CA9-490D-8F7F-1DDF71AA6805}" type="presOf" srcId="{BCEE0C37-DECC-4CDF-A2B3-C47F39CAE861}" destId="{37B2BB9A-8468-47A4-8992-70352B3D84A1}" srcOrd="0" destOrd="0" presId="urn:microsoft.com/office/officeart/2005/8/layout/vList2"/>
    <dgm:cxn modelId="{6D9B04BE-675B-4B2E-9378-DF5F54616509}" type="presParOf" srcId="{2760EB2D-ABA9-4DE8-ACA7-26A7819A29AB}" destId="{F6F73CDE-D644-431F-AFAD-B26B89C7646C}" srcOrd="0" destOrd="0" presId="urn:microsoft.com/office/officeart/2005/8/layout/vList2"/>
    <dgm:cxn modelId="{16C15970-28B5-425D-9B34-DC09D0F5158C}" type="presParOf" srcId="{2760EB2D-ABA9-4DE8-ACA7-26A7819A29AB}" destId="{DFD2FFEB-4F69-41C8-914B-682866249F28}" srcOrd="1" destOrd="0" presId="urn:microsoft.com/office/officeart/2005/8/layout/vList2"/>
    <dgm:cxn modelId="{2591EE12-95C4-49CD-BAD2-BA517F0173F5}" type="presParOf" srcId="{2760EB2D-ABA9-4DE8-ACA7-26A7819A29AB}" destId="{C1F16863-DB20-4C57-A016-E6A954120724}" srcOrd="2" destOrd="0" presId="urn:microsoft.com/office/officeart/2005/8/layout/vList2"/>
    <dgm:cxn modelId="{D72A43C5-EF07-4DE7-B250-EDCCD152CA88}" type="presParOf" srcId="{2760EB2D-ABA9-4DE8-ACA7-26A7819A29AB}" destId="{D7280B23-94B8-4417-A96E-AF3030240412}" srcOrd="3" destOrd="0" presId="urn:microsoft.com/office/officeart/2005/8/layout/vList2"/>
    <dgm:cxn modelId="{D25D1AAC-0BDE-40E2-ACB9-8F6BA9C570F8}" type="presParOf" srcId="{2760EB2D-ABA9-4DE8-ACA7-26A7819A29AB}" destId="{221DDB83-417E-4179-85BB-178EC1349E9A}" srcOrd="4" destOrd="0" presId="urn:microsoft.com/office/officeart/2005/8/layout/vList2"/>
    <dgm:cxn modelId="{3B5BAC00-5FE5-4739-B848-EB783E1AE09E}" type="presParOf" srcId="{2760EB2D-ABA9-4DE8-ACA7-26A7819A29AB}" destId="{0DA19B7E-7935-491F-9F66-AC608B33AD23}" srcOrd="5" destOrd="0" presId="urn:microsoft.com/office/officeart/2005/8/layout/vList2"/>
    <dgm:cxn modelId="{7FDAB4B9-4B09-4D42-94F5-0C8845C73D45}" type="presParOf" srcId="{2760EB2D-ABA9-4DE8-ACA7-26A7819A29AB}" destId="{37B2BB9A-8468-47A4-8992-70352B3D84A1}" srcOrd="6" destOrd="0" presId="urn:microsoft.com/office/officeart/2005/8/layout/vList2"/>
    <dgm:cxn modelId="{582AA944-C349-40D8-AA22-E10F9F4B7591}" type="presParOf" srcId="{2760EB2D-ABA9-4DE8-ACA7-26A7819A29AB}" destId="{C41B9E92-CF22-4D90-A3D8-6A878438D584}" srcOrd="7" destOrd="0" presId="urn:microsoft.com/office/officeart/2005/8/layout/vList2"/>
    <dgm:cxn modelId="{8D9452DD-1695-4339-8165-43A456311C55}" type="presParOf" srcId="{2760EB2D-ABA9-4DE8-ACA7-26A7819A29AB}" destId="{6EE8C04C-A55C-48FA-A95D-4E3F9A8CD2A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ED08FE-9B86-41E8-A2B0-0D65E1DEDC6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F5C3626-8E10-471C-9498-88AAE143CEC4}">
      <dgm:prSet/>
      <dgm:spPr/>
      <dgm:t>
        <a:bodyPr/>
        <a:lstStyle/>
        <a:p>
          <a:pPr>
            <a:lnSpc>
              <a:spcPct val="100000"/>
            </a:lnSpc>
          </a:pPr>
          <a:r>
            <a:rPr lang="en-US"/>
            <a:t>Two Pathways • One Purpose</a:t>
          </a:r>
        </a:p>
      </dgm:t>
    </dgm:pt>
    <dgm:pt modelId="{D3FDCC7C-056D-486F-9B37-3CA642664373}" type="parTrans" cxnId="{746ED21C-E8CF-4885-AF9A-D77975B54BEC}">
      <dgm:prSet/>
      <dgm:spPr/>
      <dgm:t>
        <a:bodyPr/>
        <a:lstStyle/>
        <a:p>
          <a:endParaRPr lang="en-US"/>
        </a:p>
      </dgm:t>
    </dgm:pt>
    <dgm:pt modelId="{3F741AFB-5959-47EF-B2A7-47FC303642A6}" type="sibTrans" cxnId="{746ED21C-E8CF-4885-AF9A-D77975B54BEC}">
      <dgm:prSet/>
      <dgm:spPr/>
      <dgm:t>
        <a:bodyPr/>
        <a:lstStyle/>
        <a:p>
          <a:endParaRPr lang="en-US"/>
        </a:p>
      </dgm:t>
    </dgm:pt>
    <dgm:pt modelId="{1553D771-4027-41FD-84E2-3626C03EE911}">
      <dgm:prSet/>
      <dgm:spPr/>
      <dgm:t>
        <a:bodyPr/>
        <a:lstStyle/>
        <a:p>
          <a:pPr>
            <a:lnSpc>
              <a:spcPct val="100000"/>
            </a:lnSpc>
          </a:pPr>
          <a:r>
            <a:rPr lang="en-US" b="1"/>
            <a:t>IB Diploma Programme (DP)</a:t>
          </a:r>
          <a:br>
            <a:rPr lang="en-US"/>
          </a:br>
          <a:r>
            <a:rPr lang="en-US"/>
            <a:t>A full academic diploma with broad, rigorous coursework</a:t>
          </a:r>
        </a:p>
      </dgm:t>
    </dgm:pt>
    <dgm:pt modelId="{239F04B0-38C7-4B69-A597-BB92C048B190}" type="parTrans" cxnId="{D150E42A-0407-4248-8A61-F2468CD10FB6}">
      <dgm:prSet/>
      <dgm:spPr/>
      <dgm:t>
        <a:bodyPr/>
        <a:lstStyle/>
        <a:p>
          <a:endParaRPr lang="en-US"/>
        </a:p>
      </dgm:t>
    </dgm:pt>
    <dgm:pt modelId="{721AD036-E35F-485F-847D-7D45B8EB774A}" type="sibTrans" cxnId="{D150E42A-0407-4248-8A61-F2468CD10FB6}">
      <dgm:prSet/>
      <dgm:spPr/>
      <dgm:t>
        <a:bodyPr/>
        <a:lstStyle/>
        <a:p>
          <a:endParaRPr lang="en-US"/>
        </a:p>
      </dgm:t>
    </dgm:pt>
    <dgm:pt modelId="{46DDD634-191E-4416-B29D-04748A4C6D34}">
      <dgm:prSet/>
      <dgm:spPr/>
      <dgm:t>
        <a:bodyPr/>
        <a:lstStyle/>
        <a:p>
          <a:pPr>
            <a:lnSpc>
              <a:spcPct val="100000"/>
            </a:lnSpc>
          </a:pPr>
          <a:r>
            <a:rPr lang="en-US" b="1"/>
            <a:t>IB Career-Related Programme (CP)</a:t>
          </a:r>
          <a:br>
            <a:rPr lang="en-US"/>
          </a:br>
          <a:r>
            <a:rPr lang="en-US"/>
            <a:t>Academic rigor paired with a focused career pathway</a:t>
          </a:r>
        </a:p>
      </dgm:t>
    </dgm:pt>
    <dgm:pt modelId="{DCE8613E-42AD-4F68-AE21-DF70705E9B76}" type="parTrans" cxnId="{80C4E20B-0846-4A80-9F5A-725B518328A0}">
      <dgm:prSet/>
      <dgm:spPr/>
      <dgm:t>
        <a:bodyPr/>
        <a:lstStyle/>
        <a:p>
          <a:endParaRPr lang="en-US"/>
        </a:p>
      </dgm:t>
    </dgm:pt>
    <dgm:pt modelId="{BB6769EF-2ABC-43EA-AE1E-DF57ECCF40D3}" type="sibTrans" cxnId="{80C4E20B-0846-4A80-9F5A-725B518328A0}">
      <dgm:prSet/>
      <dgm:spPr/>
      <dgm:t>
        <a:bodyPr/>
        <a:lstStyle/>
        <a:p>
          <a:endParaRPr lang="en-US"/>
        </a:p>
      </dgm:t>
    </dgm:pt>
    <dgm:pt modelId="{5CD49D43-DD9E-435D-8598-D481987DFBF2}" type="pres">
      <dgm:prSet presAssocID="{A2ED08FE-9B86-41E8-A2B0-0D65E1DEDC6D}" presName="root" presStyleCnt="0">
        <dgm:presLayoutVars>
          <dgm:dir/>
          <dgm:resizeHandles val="exact"/>
        </dgm:presLayoutVars>
      </dgm:prSet>
      <dgm:spPr/>
    </dgm:pt>
    <dgm:pt modelId="{148ABEEE-E89C-417D-9E3B-05525152E18D}" type="pres">
      <dgm:prSet presAssocID="{5F5C3626-8E10-471C-9498-88AAE143CEC4}" presName="compNode" presStyleCnt="0"/>
      <dgm:spPr/>
    </dgm:pt>
    <dgm:pt modelId="{55255AED-86E4-46B8-92BC-FD48C6800083}" type="pres">
      <dgm:prSet presAssocID="{5F5C3626-8E10-471C-9498-88AAE143CEC4}" presName="bgRect" presStyleLbl="bgShp" presStyleIdx="0" presStyleCnt="3"/>
      <dgm:spPr/>
    </dgm:pt>
    <dgm:pt modelId="{8BBFB034-947A-45D6-8C06-2C579A0E2893}" type="pres">
      <dgm:prSet presAssocID="{5F5C3626-8E10-471C-9498-88AAE143CEC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twork"/>
        </a:ext>
      </dgm:extLst>
    </dgm:pt>
    <dgm:pt modelId="{77C5AEDE-14B3-49E4-8F1B-E2D5C98F96B9}" type="pres">
      <dgm:prSet presAssocID="{5F5C3626-8E10-471C-9498-88AAE143CEC4}" presName="spaceRect" presStyleCnt="0"/>
      <dgm:spPr/>
    </dgm:pt>
    <dgm:pt modelId="{7B213071-3B56-4AEA-9975-E74159C126B7}" type="pres">
      <dgm:prSet presAssocID="{5F5C3626-8E10-471C-9498-88AAE143CEC4}" presName="parTx" presStyleLbl="revTx" presStyleIdx="0" presStyleCnt="3">
        <dgm:presLayoutVars>
          <dgm:chMax val="0"/>
          <dgm:chPref val="0"/>
        </dgm:presLayoutVars>
      </dgm:prSet>
      <dgm:spPr/>
    </dgm:pt>
    <dgm:pt modelId="{C36FB59C-8DAB-4237-B524-8DB9E07CD5FC}" type="pres">
      <dgm:prSet presAssocID="{3F741AFB-5959-47EF-B2A7-47FC303642A6}" presName="sibTrans" presStyleCnt="0"/>
      <dgm:spPr/>
    </dgm:pt>
    <dgm:pt modelId="{8A73F099-18FF-4455-8130-791EE61A9E14}" type="pres">
      <dgm:prSet presAssocID="{1553D771-4027-41FD-84E2-3626C03EE911}" presName="compNode" presStyleCnt="0"/>
      <dgm:spPr/>
    </dgm:pt>
    <dgm:pt modelId="{88768EE0-1BC1-4F3A-930F-1D95AFC8BE78}" type="pres">
      <dgm:prSet presAssocID="{1553D771-4027-41FD-84E2-3626C03EE911}" presName="bgRect" presStyleLbl="bgShp" presStyleIdx="1" presStyleCnt="3"/>
      <dgm:spPr/>
    </dgm:pt>
    <dgm:pt modelId="{030EF419-CEE7-4D52-92AE-AA23F966D7BD}" type="pres">
      <dgm:prSet presAssocID="{1553D771-4027-41FD-84E2-3626C03EE91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F09AE718-2B6E-441D-BA54-FA47612D6CB5}" type="pres">
      <dgm:prSet presAssocID="{1553D771-4027-41FD-84E2-3626C03EE911}" presName="spaceRect" presStyleCnt="0"/>
      <dgm:spPr/>
    </dgm:pt>
    <dgm:pt modelId="{9CC2DC74-E0A0-4B44-AEA4-36C6C4B21704}" type="pres">
      <dgm:prSet presAssocID="{1553D771-4027-41FD-84E2-3626C03EE911}" presName="parTx" presStyleLbl="revTx" presStyleIdx="1" presStyleCnt="3">
        <dgm:presLayoutVars>
          <dgm:chMax val="0"/>
          <dgm:chPref val="0"/>
        </dgm:presLayoutVars>
      </dgm:prSet>
      <dgm:spPr/>
    </dgm:pt>
    <dgm:pt modelId="{682E1730-5071-4EC0-83DE-C9378093A4FA}" type="pres">
      <dgm:prSet presAssocID="{721AD036-E35F-485F-847D-7D45B8EB774A}" presName="sibTrans" presStyleCnt="0"/>
      <dgm:spPr/>
    </dgm:pt>
    <dgm:pt modelId="{055898EA-880A-425B-B53B-B6018F87F2E0}" type="pres">
      <dgm:prSet presAssocID="{46DDD634-191E-4416-B29D-04748A4C6D34}" presName="compNode" presStyleCnt="0"/>
      <dgm:spPr/>
    </dgm:pt>
    <dgm:pt modelId="{9AA744BD-FEEC-4656-83A2-D453E30A3CEA}" type="pres">
      <dgm:prSet presAssocID="{46DDD634-191E-4416-B29D-04748A4C6D34}" presName="bgRect" presStyleLbl="bgShp" presStyleIdx="2" presStyleCnt="3"/>
      <dgm:spPr/>
    </dgm:pt>
    <dgm:pt modelId="{6029614F-E552-446C-A4E1-2918D2CCDA50}" type="pres">
      <dgm:prSet presAssocID="{46DDD634-191E-4416-B29D-04748A4C6D3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B425082D-2C84-49F5-ABAC-833846F1B627}" type="pres">
      <dgm:prSet presAssocID="{46DDD634-191E-4416-B29D-04748A4C6D34}" presName="spaceRect" presStyleCnt="0"/>
      <dgm:spPr/>
    </dgm:pt>
    <dgm:pt modelId="{5B228885-CE1C-463E-999A-E5297453B433}" type="pres">
      <dgm:prSet presAssocID="{46DDD634-191E-4416-B29D-04748A4C6D34}" presName="parTx" presStyleLbl="revTx" presStyleIdx="2" presStyleCnt="3">
        <dgm:presLayoutVars>
          <dgm:chMax val="0"/>
          <dgm:chPref val="0"/>
        </dgm:presLayoutVars>
      </dgm:prSet>
      <dgm:spPr/>
    </dgm:pt>
  </dgm:ptLst>
  <dgm:cxnLst>
    <dgm:cxn modelId="{80C4E20B-0846-4A80-9F5A-725B518328A0}" srcId="{A2ED08FE-9B86-41E8-A2B0-0D65E1DEDC6D}" destId="{46DDD634-191E-4416-B29D-04748A4C6D34}" srcOrd="2" destOrd="0" parTransId="{DCE8613E-42AD-4F68-AE21-DF70705E9B76}" sibTransId="{BB6769EF-2ABC-43EA-AE1E-DF57ECCF40D3}"/>
    <dgm:cxn modelId="{D68BD01A-3D0F-451B-9A74-CE20BCC12FE8}" type="presOf" srcId="{1553D771-4027-41FD-84E2-3626C03EE911}" destId="{9CC2DC74-E0A0-4B44-AEA4-36C6C4B21704}" srcOrd="0" destOrd="0" presId="urn:microsoft.com/office/officeart/2018/2/layout/IconVerticalSolidList"/>
    <dgm:cxn modelId="{746ED21C-E8CF-4885-AF9A-D77975B54BEC}" srcId="{A2ED08FE-9B86-41E8-A2B0-0D65E1DEDC6D}" destId="{5F5C3626-8E10-471C-9498-88AAE143CEC4}" srcOrd="0" destOrd="0" parTransId="{D3FDCC7C-056D-486F-9B37-3CA642664373}" sibTransId="{3F741AFB-5959-47EF-B2A7-47FC303642A6}"/>
    <dgm:cxn modelId="{D150E42A-0407-4248-8A61-F2468CD10FB6}" srcId="{A2ED08FE-9B86-41E8-A2B0-0D65E1DEDC6D}" destId="{1553D771-4027-41FD-84E2-3626C03EE911}" srcOrd="1" destOrd="0" parTransId="{239F04B0-38C7-4B69-A597-BB92C048B190}" sibTransId="{721AD036-E35F-485F-847D-7D45B8EB774A}"/>
    <dgm:cxn modelId="{32A96D37-933F-4D27-8742-ED5CBC746BC1}" type="presOf" srcId="{5F5C3626-8E10-471C-9498-88AAE143CEC4}" destId="{7B213071-3B56-4AEA-9975-E74159C126B7}" srcOrd="0" destOrd="0" presId="urn:microsoft.com/office/officeart/2018/2/layout/IconVerticalSolidList"/>
    <dgm:cxn modelId="{2516CB43-5BD7-46D7-9A61-6BAEF28C85D4}" type="presOf" srcId="{46DDD634-191E-4416-B29D-04748A4C6D34}" destId="{5B228885-CE1C-463E-999A-E5297453B433}" srcOrd="0" destOrd="0" presId="urn:microsoft.com/office/officeart/2018/2/layout/IconVerticalSolidList"/>
    <dgm:cxn modelId="{21A9F349-E79D-47AD-BAB3-34CFBD761379}" type="presOf" srcId="{A2ED08FE-9B86-41E8-A2B0-0D65E1DEDC6D}" destId="{5CD49D43-DD9E-435D-8598-D481987DFBF2}" srcOrd="0" destOrd="0" presId="urn:microsoft.com/office/officeart/2018/2/layout/IconVerticalSolidList"/>
    <dgm:cxn modelId="{6A7D24CC-9187-42DE-AB0B-F5CE40343852}" type="presParOf" srcId="{5CD49D43-DD9E-435D-8598-D481987DFBF2}" destId="{148ABEEE-E89C-417D-9E3B-05525152E18D}" srcOrd="0" destOrd="0" presId="urn:microsoft.com/office/officeart/2018/2/layout/IconVerticalSolidList"/>
    <dgm:cxn modelId="{62FC588C-6964-4E9A-82A6-9CC194BCF95B}" type="presParOf" srcId="{148ABEEE-E89C-417D-9E3B-05525152E18D}" destId="{55255AED-86E4-46B8-92BC-FD48C6800083}" srcOrd="0" destOrd="0" presId="urn:microsoft.com/office/officeart/2018/2/layout/IconVerticalSolidList"/>
    <dgm:cxn modelId="{8CBB7F13-9E93-4D48-A8DD-D7CA0090073E}" type="presParOf" srcId="{148ABEEE-E89C-417D-9E3B-05525152E18D}" destId="{8BBFB034-947A-45D6-8C06-2C579A0E2893}" srcOrd="1" destOrd="0" presId="urn:microsoft.com/office/officeart/2018/2/layout/IconVerticalSolidList"/>
    <dgm:cxn modelId="{DF0D712D-6E0A-4191-9545-C1CC41CBAD86}" type="presParOf" srcId="{148ABEEE-E89C-417D-9E3B-05525152E18D}" destId="{77C5AEDE-14B3-49E4-8F1B-E2D5C98F96B9}" srcOrd="2" destOrd="0" presId="urn:microsoft.com/office/officeart/2018/2/layout/IconVerticalSolidList"/>
    <dgm:cxn modelId="{17199C9B-AA32-4C82-BAE7-1F7F83C32FCD}" type="presParOf" srcId="{148ABEEE-E89C-417D-9E3B-05525152E18D}" destId="{7B213071-3B56-4AEA-9975-E74159C126B7}" srcOrd="3" destOrd="0" presId="urn:microsoft.com/office/officeart/2018/2/layout/IconVerticalSolidList"/>
    <dgm:cxn modelId="{5E0027BC-2255-45DB-AB39-CB7B7B6AB6D5}" type="presParOf" srcId="{5CD49D43-DD9E-435D-8598-D481987DFBF2}" destId="{C36FB59C-8DAB-4237-B524-8DB9E07CD5FC}" srcOrd="1" destOrd="0" presId="urn:microsoft.com/office/officeart/2018/2/layout/IconVerticalSolidList"/>
    <dgm:cxn modelId="{922C8056-0CD5-4499-B875-1D6E9D6C105C}" type="presParOf" srcId="{5CD49D43-DD9E-435D-8598-D481987DFBF2}" destId="{8A73F099-18FF-4455-8130-791EE61A9E14}" srcOrd="2" destOrd="0" presId="urn:microsoft.com/office/officeart/2018/2/layout/IconVerticalSolidList"/>
    <dgm:cxn modelId="{2BBFA92A-D0C0-487C-A129-CD43E50B2D75}" type="presParOf" srcId="{8A73F099-18FF-4455-8130-791EE61A9E14}" destId="{88768EE0-1BC1-4F3A-930F-1D95AFC8BE78}" srcOrd="0" destOrd="0" presId="urn:microsoft.com/office/officeart/2018/2/layout/IconVerticalSolidList"/>
    <dgm:cxn modelId="{43706C79-9F1E-4FE0-A05C-58D58EB34091}" type="presParOf" srcId="{8A73F099-18FF-4455-8130-791EE61A9E14}" destId="{030EF419-CEE7-4D52-92AE-AA23F966D7BD}" srcOrd="1" destOrd="0" presId="urn:microsoft.com/office/officeart/2018/2/layout/IconVerticalSolidList"/>
    <dgm:cxn modelId="{4B550355-D145-4238-BE30-7A13A911AE71}" type="presParOf" srcId="{8A73F099-18FF-4455-8130-791EE61A9E14}" destId="{F09AE718-2B6E-441D-BA54-FA47612D6CB5}" srcOrd="2" destOrd="0" presId="urn:microsoft.com/office/officeart/2018/2/layout/IconVerticalSolidList"/>
    <dgm:cxn modelId="{1C4104A3-54B0-4816-A308-D6E510D301AF}" type="presParOf" srcId="{8A73F099-18FF-4455-8130-791EE61A9E14}" destId="{9CC2DC74-E0A0-4B44-AEA4-36C6C4B21704}" srcOrd="3" destOrd="0" presId="urn:microsoft.com/office/officeart/2018/2/layout/IconVerticalSolidList"/>
    <dgm:cxn modelId="{C1D02A9E-31E5-4A19-BC0C-7C0B9CB2C4BE}" type="presParOf" srcId="{5CD49D43-DD9E-435D-8598-D481987DFBF2}" destId="{682E1730-5071-4EC0-83DE-C9378093A4FA}" srcOrd="3" destOrd="0" presId="urn:microsoft.com/office/officeart/2018/2/layout/IconVerticalSolidList"/>
    <dgm:cxn modelId="{475BD98F-A9AA-4A1E-B740-49139EEC00FC}" type="presParOf" srcId="{5CD49D43-DD9E-435D-8598-D481987DFBF2}" destId="{055898EA-880A-425B-B53B-B6018F87F2E0}" srcOrd="4" destOrd="0" presId="urn:microsoft.com/office/officeart/2018/2/layout/IconVerticalSolidList"/>
    <dgm:cxn modelId="{6D5C1EAC-57FE-4269-8EB3-556DE75B9DFB}" type="presParOf" srcId="{055898EA-880A-425B-B53B-B6018F87F2E0}" destId="{9AA744BD-FEEC-4656-83A2-D453E30A3CEA}" srcOrd="0" destOrd="0" presId="urn:microsoft.com/office/officeart/2018/2/layout/IconVerticalSolidList"/>
    <dgm:cxn modelId="{F2845135-EE12-41C8-A418-7F741529050B}" type="presParOf" srcId="{055898EA-880A-425B-B53B-B6018F87F2E0}" destId="{6029614F-E552-446C-A4E1-2918D2CCDA50}" srcOrd="1" destOrd="0" presId="urn:microsoft.com/office/officeart/2018/2/layout/IconVerticalSolidList"/>
    <dgm:cxn modelId="{C985939A-A48D-4555-8E00-4A8AEAEA404E}" type="presParOf" srcId="{055898EA-880A-425B-B53B-B6018F87F2E0}" destId="{B425082D-2C84-49F5-ABAC-833846F1B627}" srcOrd="2" destOrd="0" presId="urn:microsoft.com/office/officeart/2018/2/layout/IconVerticalSolidList"/>
    <dgm:cxn modelId="{A46DD32C-9DF8-46AA-9D58-672CC2F0167E}" type="presParOf" srcId="{055898EA-880A-425B-B53B-B6018F87F2E0}" destId="{5B228885-CE1C-463E-999A-E5297453B43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EBA77D-BF58-4897-895B-41EB1C103626}"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13A94AD-5615-41B5-9F53-92ADA2E39201}">
      <dgm:prSet/>
      <dgm:spPr/>
      <dgm:t>
        <a:bodyPr/>
        <a:lstStyle/>
        <a:p>
          <a:r>
            <a:rPr lang="en-US" b="1"/>
            <a:t>Designed for students who:</a:t>
          </a:r>
          <a:endParaRPr lang="en-US"/>
        </a:p>
      </dgm:t>
    </dgm:pt>
    <dgm:pt modelId="{D3FA588A-C580-4415-A713-CF4C3DA7BE33}" type="parTrans" cxnId="{3AE76D8B-164B-41A7-ADA9-2BE7DC5F599A}">
      <dgm:prSet/>
      <dgm:spPr/>
      <dgm:t>
        <a:bodyPr/>
        <a:lstStyle/>
        <a:p>
          <a:endParaRPr lang="en-US"/>
        </a:p>
      </dgm:t>
    </dgm:pt>
    <dgm:pt modelId="{D90C3080-0D70-4A63-B76D-06CB5934D412}" type="sibTrans" cxnId="{3AE76D8B-164B-41A7-ADA9-2BE7DC5F599A}">
      <dgm:prSet/>
      <dgm:spPr/>
      <dgm:t>
        <a:bodyPr/>
        <a:lstStyle/>
        <a:p>
          <a:endParaRPr lang="en-US"/>
        </a:p>
      </dgm:t>
    </dgm:pt>
    <dgm:pt modelId="{BBFC24EF-EBD1-4521-8203-146621ECBCEF}">
      <dgm:prSet/>
      <dgm:spPr/>
      <dgm:t>
        <a:bodyPr/>
        <a:lstStyle/>
        <a:p>
          <a:r>
            <a:rPr lang="en-US"/>
            <a:t>Enjoy challenge across multiple subjects</a:t>
          </a:r>
        </a:p>
      </dgm:t>
    </dgm:pt>
    <dgm:pt modelId="{E143703F-695A-49A4-B798-A1B5A84B97C9}" type="parTrans" cxnId="{21916FE1-2DF7-41E6-A9C4-4610A253463C}">
      <dgm:prSet/>
      <dgm:spPr/>
      <dgm:t>
        <a:bodyPr/>
        <a:lstStyle/>
        <a:p>
          <a:endParaRPr lang="en-US"/>
        </a:p>
      </dgm:t>
    </dgm:pt>
    <dgm:pt modelId="{9A21A3D0-0485-422D-9B88-6427E67F08F7}" type="sibTrans" cxnId="{21916FE1-2DF7-41E6-A9C4-4610A253463C}">
      <dgm:prSet/>
      <dgm:spPr/>
      <dgm:t>
        <a:bodyPr/>
        <a:lstStyle/>
        <a:p>
          <a:endParaRPr lang="en-US"/>
        </a:p>
      </dgm:t>
    </dgm:pt>
    <dgm:pt modelId="{265DC69F-9ED9-4B43-816A-800B266F3699}">
      <dgm:prSet/>
      <dgm:spPr/>
      <dgm:t>
        <a:bodyPr/>
        <a:lstStyle/>
        <a:p>
          <a:r>
            <a:rPr lang="en-US"/>
            <a:t>Plan to attend a four-year college or university</a:t>
          </a:r>
        </a:p>
      </dgm:t>
    </dgm:pt>
    <dgm:pt modelId="{10788D25-1C78-439E-82EC-C6D2BC6C7FC2}" type="parTrans" cxnId="{C1A77BCC-6F85-410A-9666-FF71766C7D71}">
      <dgm:prSet/>
      <dgm:spPr/>
      <dgm:t>
        <a:bodyPr/>
        <a:lstStyle/>
        <a:p>
          <a:endParaRPr lang="en-US"/>
        </a:p>
      </dgm:t>
    </dgm:pt>
    <dgm:pt modelId="{E5B9FD60-31B8-4559-9F0E-9F39C5376512}" type="sibTrans" cxnId="{C1A77BCC-6F85-410A-9666-FF71766C7D71}">
      <dgm:prSet/>
      <dgm:spPr/>
      <dgm:t>
        <a:bodyPr/>
        <a:lstStyle/>
        <a:p>
          <a:endParaRPr lang="en-US"/>
        </a:p>
      </dgm:t>
    </dgm:pt>
    <dgm:pt modelId="{4D8B960C-A1AB-499C-AD20-799627E4EDC6}">
      <dgm:prSet/>
      <dgm:spPr/>
      <dgm:t>
        <a:bodyPr/>
        <a:lstStyle/>
        <a:p>
          <a:r>
            <a:rPr lang="en-US"/>
            <a:t>Want a diploma recognized worldwide</a:t>
          </a:r>
        </a:p>
      </dgm:t>
    </dgm:pt>
    <dgm:pt modelId="{1BDE63F9-8461-4F1C-BF68-BCFB86B8FBD8}" type="parTrans" cxnId="{9F094ABF-1297-4274-8D49-5978BE2C2BA5}">
      <dgm:prSet/>
      <dgm:spPr/>
      <dgm:t>
        <a:bodyPr/>
        <a:lstStyle/>
        <a:p>
          <a:endParaRPr lang="en-US"/>
        </a:p>
      </dgm:t>
    </dgm:pt>
    <dgm:pt modelId="{281BEFD4-C145-45D0-B4DD-1BDA376823D7}" type="sibTrans" cxnId="{9F094ABF-1297-4274-8D49-5978BE2C2BA5}">
      <dgm:prSet/>
      <dgm:spPr/>
      <dgm:t>
        <a:bodyPr/>
        <a:lstStyle/>
        <a:p>
          <a:endParaRPr lang="en-US"/>
        </a:p>
      </dgm:t>
    </dgm:pt>
    <dgm:pt modelId="{61FA66BB-8BB9-4932-99DD-8D089C9D068B}">
      <dgm:prSet/>
      <dgm:spPr/>
      <dgm:t>
        <a:bodyPr/>
        <a:lstStyle/>
        <a:p>
          <a:r>
            <a:rPr lang="en-US" b="1"/>
            <a:t>Includes: </a:t>
          </a:r>
          <a:r>
            <a:rPr lang="en-US"/>
            <a:t>Advanced coursework, research, writing, and exams</a:t>
          </a:r>
        </a:p>
      </dgm:t>
    </dgm:pt>
    <dgm:pt modelId="{47073905-0B53-4FBF-98F0-1147FEDF807A}" type="parTrans" cxnId="{EBCF5D06-C05D-4C53-873B-B6F20E9FB859}">
      <dgm:prSet/>
      <dgm:spPr/>
      <dgm:t>
        <a:bodyPr/>
        <a:lstStyle/>
        <a:p>
          <a:endParaRPr lang="en-US"/>
        </a:p>
      </dgm:t>
    </dgm:pt>
    <dgm:pt modelId="{C6441AB2-29B1-44CB-B128-2302BEF0E013}" type="sibTrans" cxnId="{EBCF5D06-C05D-4C53-873B-B6F20E9FB859}">
      <dgm:prSet/>
      <dgm:spPr/>
      <dgm:t>
        <a:bodyPr/>
        <a:lstStyle/>
        <a:p>
          <a:endParaRPr lang="en-US"/>
        </a:p>
      </dgm:t>
    </dgm:pt>
    <dgm:pt modelId="{A1DADD4E-2E38-4A4E-BD6D-4D705D886F1C}" type="pres">
      <dgm:prSet presAssocID="{3AEBA77D-BF58-4897-895B-41EB1C103626}" presName="linear" presStyleCnt="0">
        <dgm:presLayoutVars>
          <dgm:animLvl val="lvl"/>
          <dgm:resizeHandles val="exact"/>
        </dgm:presLayoutVars>
      </dgm:prSet>
      <dgm:spPr/>
    </dgm:pt>
    <dgm:pt modelId="{6D3EED25-D7CE-4288-8663-D796A1568A62}" type="pres">
      <dgm:prSet presAssocID="{C13A94AD-5615-41B5-9F53-92ADA2E39201}" presName="parentText" presStyleLbl="node1" presStyleIdx="0" presStyleCnt="5">
        <dgm:presLayoutVars>
          <dgm:chMax val="0"/>
          <dgm:bulletEnabled val="1"/>
        </dgm:presLayoutVars>
      </dgm:prSet>
      <dgm:spPr/>
    </dgm:pt>
    <dgm:pt modelId="{4FDEB5E7-9867-46F3-8242-A52DFF2E7D86}" type="pres">
      <dgm:prSet presAssocID="{D90C3080-0D70-4A63-B76D-06CB5934D412}" presName="spacer" presStyleCnt="0"/>
      <dgm:spPr/>
    </dgm:pt>
    <dgm:pt modelId="{DD741895-8B6C-4A7A-885C-D783EDFF7BF9}" type="pres">
      <dgm:prSet presAssocID="{BBFC24EF-EBD1-4521-8203-146621ECBCEF}" presName="parentText" presStyleLbl="node1" presStyleIdx="1" presStyleCnt="5">
        <dgm:presLayoutVars>
          <dgm:chMax val="0"/>
          <dgm:bulletEnabled val="1"/>
        </dgm:presLayoutVars>
      </dgm:prSet>
      <dgm:spPr/>
    </dgm:pt>
    <dgm:pt modelId="{6CFCFD58-6EB6-4256-968C-4DB973C03E79}" type="pres">
      <dgm:prSet presAssocID="{9A21A3D0-0485-422D-9B88-6427E67F08F7}" presName="spacer" presStyleCnt="0"/>
      <dgm:spPr/>
    </dgm:pt>
    <dgm:pt modelId="{7BFFAB18-4B94-4FCB-B90C-1CD7E8BAB2B0}" type="pres">
      <dgm:prSet presAssocID="{265DC69F-9ED9-4B43-816A-800B266F3699}" presName="parentText" presStyleLbl="node1" presStyleIdx="2" presStyleCnt="5">
        <dgm:presLayoutVars>
          <dgm:chMax val="0"/>
          <dgm:bulletEnabled val="1"/>
        </dgm:presLayoutVars>
      </dgm:prSet>
      <dgm:spPr/>
    </dgm:pt>
    <dgm:pt modelId="{DA94F9FF-EB9C-49D9-A71C-70F8FF51ECFB}" type="pres">
      <dgm:prSet presAssocID="{E5B9FD60-31B8-4559-9F0E-9F39C5376512}" presName="spacer" presStyleCnt="0"/>
      <dgm:spPr/>
    </dgm:pt>
    <dgm:pt modelId="{D3B0DD90-BE3E-492C-8183-B2762AC1A94C}" type="pres">
      <dgm:prSet presAssocID="{4D8B960C-A1AB-499C-AD20-799627E4EDC6}" presName="parentText" presStyleLbl="node1" presStyleIdx="3" presStyleCnt="5">
        <dgm:presLayoutVars>
          <dgm:chMax val="0"/>
          <dgm:bulletEnabled val="1"/>
        </dgm:presLayoutVars>
      </dgm:prSet>
      <dgm:spPr/>
    </dgm:pt>
    <dgm:pt modelId="{48E21F94-D3E5-4634-A02B-901BC2DA7DA8}" type="pres">
      <dgm:prSet presAssocID="{281BEFD4-C145-45D0-B4DD-1BDA376823D7}" presName="spacer" presStyleCnt="0"/>
      <dgm:spPr/>
    </dgm:pt>
    <dgm:pt modelId="{F75FB04A-E309-4D20-969E-60772D5AC721}" type="pres">
      <dgm:prSet presAssocID="{61FA66BB-8BB9-4932-99DD-8D089C9D068B}" presName="parentText" presStyleLbl="node1" presStyleIdx="4" presStyleCnt="5">
        <dgm:presLayoutVars>
          <dgm:chMax val="0"/>
          <dgm:bulletEnabled val="1"/>
        </dgm:presLayoutVars>
      </dgm:prSet>
      <dgm:spPr/>
    </dgm:pt>
  </dgm:ptLst>
  <dgm:cxnLst>
    <dgm:cxn modelId="{EBCF5D06-C05D-4C53-873B-B6F20E9FB859}" srcId="{3AEBA77D-BF58-4897-895B-41EB1C103626}" destId="{61FA66BB-8BB9-4932-99DD-8D089C9D068B}" srcOrd="4" destOrd="0" parTransId="{47073905-0B53-4FBF-98F0-1147FEDF807A}" sibTransId="{C6441AB2-29B1-44CB-B128-2302BEF0E013}"/>
    <dgm:cxn modelId="{F1D97632-F9DB-4822-8557-1FF2402EE938}" type="presOf" srcId="{265DC69F-9ED9-4B43-816A-800B266F3699}" destId="{7BFFAB18-4B94-4FCB-B90C-1CD7E8BAB2B0}" srcOrd="0" destOrd="0" presId="urn:microsoft.com/office/officeart/2005/8/layout/vList2"/>
    <dgm:cxn modelId="{8454146B-4CBB-4419-83F8-2DA9A66B6728}" type="presOf" srcId="{BBFC24EF-EBD1-4521-8203-146621ECBCEF}" destId="{DD741895-8B6C-4A7A-885C-D783EDFF7BF9}" srcOrd="0" destOrd="0" presId="urn:microsoft.com/office/officeart/2005/8/layout/vList2"/>
    <dgm:cxn modelId="{B37C1976-5143-46B7-A689-4E5C60BF7766}" type="presOf" srcId="{4D8B960C-A1AB-499C-AD20-799627E4EDC6}" destId="{D3B0DD90-BE3E-492C-8183-B2762AC1A94C}" srcOrd="0" destOrd="0" presId="urn:microsoft.com/office/officeart/2005/8/layout/vList2"/>
    <dgm:cxn modelId="{3AE76D8B-164B-41A7-ADA9-2BE7DC5F599A}" srcId="{3AEBA77D-BF58-4897-895B-41EB1C103626}" destId="{C13A94AD-5615-41B5-9F53-92ADA2E39201}" srcOrd="0" destOrd="0" parTransId="{D3FA588A-C580-4415-A713-CF4C3DA7BE33}" sibTransId="{D90C3080-0D70-4A63-B76D-06CB5934D412}"/>
    <dgm:cxn modelId="{98A07DA0-8B16-446B-9828-485337244B09}" type="presOf" srcId="{C13A94AD-5615-41B5-9F53-92ADA2E39201}" destId="{6D3EED25-D7CE-4288-8663-D796A1568A62}" srcOrd="0" destOrd="0" presId="urn:microsoft.com/office/officeart/2005/8/layout/vList2"/>
    <dgm:cxn modelId="{3FC86FA4-D64A-4DB2-932B-4AECEEE0CF66}" type="presOf" srcId="{61FA66BB-8BB9-4932-99DD-8D089C9D068B}" destId="{F75FB04A-E309-4D20-969E-60772D5AC721}" srcOrd="0" destOrd="0" presId="urn:microsoft.com/office/officeart/2005/8/layout/vList2"/>
    <dgm:cxn modelId="{9F094ABF-1297-4274-8D49-5978BE2C2BA5}" srcId="{3AEBA77D-BF58-4897-895B-41EB1C103626}" destId="{4D8B960C-A1AB-499C-AD20-799627E4EDC6}" srcOrd="3" destOrd="0" parTransId="{1BDE63F9-8461-4F1C-BF68-BCFB86B8FBD8}" sibTransId="{281BEFD4-C145-45D0-B4DD-1BDA376823D7}"/>
    <dgm:cxn modelId="{2D3363C0-20F7-4E97-B044-E729317E191B}" type="presOf" srcId="{3AEBA77D-BF58-4897-895B-41EB1C103626}" destId="{A1DADD4E-2E38-4A4E-BD6D-4D705D886F1C}" srcOrd="0" destOrd="0" presId="urn:microsoft.com/office/officeart/2005/8/layout/vList2"/>
    <dgm:cxn modelId="{C1A77BCC-6F85-410A-9666-FF71766C7D71}" srcId="{3AEBA77D-BF58-4897-895B-41EB1C103626}" destId="{265DC69F-9ED9-4B43-816A-800B266F3699}" srcOrd="2" destOrd="0" parTransId="{10788D25-1C78-439E-82EC-C6D2BC6C7FC2}" sibTransId="{E5B9FD60-31B8-4559-9F0E-9F39C5376512}"/>
    <dgm:cxn modelId="{21916FE1-2DF7-41E6-A9C4-4610A253463C}" srcId="{3AEBA77D-BF58-4897-895B-41EB1C103626}" destId="{BBFC24EF-EBD1-4521-8203-146621ECBCEF}" srcOrd="1" destOrd="0" parTransId="{E143703F-695A-49A4-B798-A1B5A84B97C9}" sibTransId="{9A21A3D0-0485-422D-9B88-6427E67F08F7}"/>
    <dgm:cxn modelId="{DD3B6D4F-E24B-4499-B639-3D3567BA277D}" type="presParOf" srcId="{A1DADD4E-2E38-4A4E-BD6D-4D705D886F1C}" destId="{6D3EED25-D7CE-4288-8663-D796A1568A62}" srcOrd="0" destOrd="0" presId="urn:microsoft.com/office/officeart/2005/8/layout/vList2"/>
    <dgm:cxn modelId="{44FC7022-38EF-4AF9-962F-5B5308C43552}" type="presParOf" srcId="{A1DADD4E-2E38-4A4E-BD6D-4D705D886F1C}" destId="{4FDEB5E7-9867-46F3-8242-A52DFF2E7D86}" srcOrd="1" destOrd="0" presId="urn:microsoft.com/office/officeart/2005/8/layout/vList2"/>
    <dgm:cxn modelId="{A739B7CD-E0C9-4D8D-8828-B52E34459CD5}" type="presParOf" srcId="{A1DADD4E-2E38-4A4E-BD6D-4D705D886F1C}" destId="{DD741895-8B6C-4A7A-885C-D783EDFF7BF9}" srcOrd="2" destOrd="0" presId="urn:microsoft.com/office/officeart/2005/8/layout/vList2"/>
    <dgm:cxn modelId="{D3C228F2-159E-4B2C-B014-2E920E0F13F1}" type="presParOf" srcId="{A1DADD4E-2E38-4A4E-BD6D-4D705D886F1C}" destId="{6CFCFD58-6EB6-4256-968C-4DB973C03E79}" srcOrd="3" destOrd="0" presId="urn:microsoft.com/office/officeart/2005/8/layout/vList2"/>
    <dgm:cxn modelId="{8C1B0E61-E8AA-43BC-B01C-BE2C5C5C9CA0}" type="presParOf" srcId="{A1DADD4E-2E38-4A4E-BD6D-4D705D886F1C}" destId="{7BFFAB18-4B94-4FCB-B90C-1CD7E8BAB2B0}" srcOrd="4" destOrd="0" presId="urn:microsoft.com/office/officeart/2005/8/layout/vList2"/>
    <dgm:cxn modelId="{BDAABC00-AC35-4708-ABDF-52D049FC8659}" type="presParOf" srcId="{A1DADD4E-2E38-4A4E-BD6D-4D705D886F1C}" destId="{DA94F9FF-EB9C-49D9-A71C-70F8FF51ECFB}" srcOrd="5" destOrd="0" presId="urn:microsoft.com/office/officeart/2005/8/layout/vList2"/>
    <dgm:cxn modelId="{A84ECAB1-B2B9-41CE-A3BA-57002FAD1730}" type="presParOf" srcId="{A1DADD4E-2E38-4A4E-BD6D-4D705D886F1C}" destId="{D3B0DD90-BE3E-492C-8183-B2762AC1A94C}" srcOrd="6" destOrd="0" presId="urn:microsoft.com/office/officeart/2005/8/layout/vList2"/>
    <dgm:cxn modelId="{1F1873A8-CDE5-4532-81ED-9326BB7D4770}" type="presParOf" srcId="{A1DADD4E-2E38-4A4E-BD6D-4D705D886F1C}" destId="{48E21F94-D3E5-4634-A02B-901BC2DA7DA8}" srcOrd="7" destOrd="0" presId="urn:microsoft.com/office/officeart/2005/8/layout/vList2"/>
    <dgm:cxn modelId="{AB82FB61-0E2C-46D1-A57E-0661C0D22AF5}" type="presParOf" srcId="{A1DADD4E-2E38-4A4E-BD6D-4D705D886F1C}" destId="{F75FB04A-E309-4D20-969E-60772D5AC721}"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62FDE22-DF16-4FDC-9496-62E4CD0DB0D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B25F982-852B-47C4-A27E-0EA7419A10FB}">
      <dgm:prSet/>
      <dgm:spPr/>
      <dgm:t>
        <a:bodyPr/>
        <a:lstStyle/>
        <a:p>
          <a:r>
            <a:rPr lang="en-US" b="1"/>
            <a:t>Designed for students who:</a:t>
          </a:r>
          <a:endParaRPr lang="en-US"/>
        </a:p>
      </dgm:t>
    </dgm:pt>
    <dgm:pt modelId="{72AB75F2-CA72-4D10-8F41-DFF7541BA972}" type="parTrans" cxnId="{719BCADB-F0A5-4C1A-B7C1-DBC3B538B3EE}">
      <dgm:prSet/>
      <dgm:spPr/>
      <dgm:t>
        <a:bodyPr/>
        <a:lstStyle/>
        <a:p>
          <a:endParaRPr lang="en-US"/>
        </a:p>
      </dgm:t>
    </dgm:pt>
    <dgm:pt modelId="{E16BDE71-4677-4907-A5A6-AFABBE076052}" type="sibTrans" cxnId="{719BCADB-F0A5-4C1A-B7C1-DBC3B538B3EE}">
      <dgm:prSet/>
      <dgm:spPr/>
      <dgm:t>
        <a:bodyPr/>
        <a:lstStyle/>
        <a:p>
          <a:endParaRPr lang="en-US"/>
        </a:p>
      </dgm:t>
    </dgm:pt>
    <dgm:pt modelId="{DF25BAF4-7C6B-4872-99E1-E0DB050F9D2A}">
      <dgm:prSet/>
      <dgm:spPr/>
      <dgm:t>
        <a:bodyPr/>
        <a:lstStyle/>
        <a:p>
          <a:r>
            <a:rPr lang="en-US"/>
            <a:t>Want rigor </a:t>
          </a:r>
          <a:r>
            <a:rPr lang="en-US" i="1"/>
            <a:t>and</a:t>
          </a:r>
          <a:r>
            <a:rPr lang="en-US"/>
            <a:t> real-world application</a:t>
          </a:r>
        </a:p>
      </dgm:t>
    </dgm:pt>
    <dgm:pt modelId="{D515891C-2FC0-4CD5-B8E6-153E7D138647}" type="parTrans" cxnId="{222CDA85-E0DE-435E-B871-8976FBED0D51}">
      <dgm:prSet/>
      <dgm:spPr/>
      <dgm:t>
        <a:bodyPr/>
        <a:lstStyle/>
        <a:p>
          <a:endParaRPr lang="en-US"/>
        </a:p>
      </dgm:t>
    </dgm:pt>
    <dgm:pt modelId="{21E1B214-ABA6-4527-8C16-C75772E36890}" type="sibTrans" cxnId="{222CDA85-E0DE-435E-B871-8976FBED0D51}">
      <dgm:prSet/>
      <dgm:spPr/>
      <dgm:t>
        <a:bodyPr/>
        <a:lstStyle/>
        <a:p>
          <a:endParaRPr lang="en-US"/>
        </a:p>
      </dgm:t>
    </dgm:pt>
    <dgm:pt modelId="{9AE0F1CA-C547-4378-B852-A3D8905D12EC}">
      <dgm:prSet/>
      <dgm:spPr/>
      <dgm:t>
        <a:bodyPr/>
        <a:lstStyle/>
        <a:p>
          <a:r>
            <a:rPr lang="en-US"/>
            <a:t>Thrive with focused career pathways</a:t>
          </a:r>
        </a:p>
      </dgm:t>
    </dgm:pt>
    <dgm:pt modelId="{832F2C1E-0EDF-490C-A6FB-44DA5F0E9EE5}" type="parTrans" cxnId="{7B779CB7-B0B5-40F1-819D-8E764248581E}">
      <dgm:prSet/>
      <dgm:spPr/>
      <dgm:t>
        <a:bodyPr/>
        <a:lstStyle/>
        <a:p>
          <a:endParaRPr lang="en-US"/>
        </a:p>
      </dgm:t>
    </dgm:pt>
    <dgm:pt modelId="{32110128-F150-462D-9649-9D05425CABA8}" type="sibTrans" cxnId="{7B779CB7-B0B5-40F1-819D-8E764248581E}">
      <dgm:prSet/>
      <dgm:spPr/>
      <dgm:t>
        <a:bodyPr/>
        <a:lstStyle/>
        <a:p>
          <a:endParaRPr lang="en-US"/>
        </a:p>
      </dgm:t>
    </dgm:pt>
    <dgm:pt modelId="{590EE0D1-DCA9-49B4-9310-EB55606A6CFB}">
      <dgm:prSet/>
      <dgm:spPr/>
      <dgm:t>
        <a:bodyPr/>
        <a:lstStyle/>
        <a:p>
          <a:r>
            <a:rPr lang="en-US"/>
            <a:t>Plan to attend a four-year college or university, certification, or specialized training</a:t>
          </a:r>
        </a:p>
      </dgm:t>
    </dgm:pt>
    <dgm:pt modelId="{98CD2847-1BEF-4FEF-A680-03D127079D6F}" type="parTrans" cxnId="{F1D12470-06AE-48C4-B3D2-0B4E06A8344C}">
      <dgm:prSet/>
      <dgm:spPr/>
      <dgm:t>
        <a:bodyPr/>
        <a:lstStyle/>
        <a:p>
          <a:endParaRPr lang="en-US"/>
        </a:p>
      </dgm:t>
    </dgm:pt>
    <dgm:pt modelId="{1B11F745-DC5B-46AB-A65A-C4BF7F2DA6FF}" type="sibTrans" cxnId="{F1D12470-06AE-48C4-B3D2-0B4E06A8344C}">
      <dgm:prSet/>
      <dgm:spPr/>
      <dgm:t>
        <a:bodyPr/>
        <a:lstStyle/>
        <a:p>
          <a:endParaRPr lang="en-US"/>
        </a:p>
      </dgm:t>
    </dgm:pt>
    <dgm:pt modelId="{C499DBFA-64F3-45AA-A70D-F31C63008949}">
      <dgm:prSet/>
      <dgm:spPr/>
      <dgm:t>
        <a:bodyPr/>
        <a:lstStyle/>
        <a:p>
          <a:r>
            <a:rPr lang="en-US" b="1"/>
            <a:t>Includes: </a:t>
          </a:r>
          <a:r>
            <a:rPr lang="en-US"/>
            <a:t>Career pathways, IB coursework, and professional skills</a:t>
          </a:r>
        </a:p>
      </dgm:t>
    </dgm:pt>
    <dgm:pt modelId="{D8D6D00B-05B2-45A2-835C-0CD88263CA1E}" type="parTrans" cxnId="{F02F1406-0880-457D-B81D-437FC185BCAF}">
      <dgm:prSet/>
      <dgm:spPr/>
      <dgm:t>
        <a:bodyPr/>
        <a:lstStyle/>
        <a:p>
          <a:endParaRPr lang="en-US"/>
        </a:p>
      </dgm:t>
    </dgm:pt>
    <dgm:pt modelId="{E38C336E-6EC1-41F8-8792-DFBF6691A72A}" type="sibTrans" cxnId="{F02F1406-0880-457D-B81D-437FC185BCAF}">
      <dgm:prSet/>
      <dgm:spPr/>
      <dgm:t>
        <a:bodyPr/>
        <a:lstStyle/>
        <a:p>
          <a:endParaRPr lang="en-US"/>
        </a:p>
      </dgm:t>
    </dgm:pt>
    <dgm:pt modelId="{5310AB3A-94EE-4B6E-AE91-E461FE9ACDFC}" type="pres">
      <dgm:prSet presAssocID="{362FDE22-DF16-4FDC-9496-62E4CD0DB0D0}" presName="linear" presStyleCnt="0">
        <dgm:presLayoutVars>
          <dgm:animLvl val="lvl"/>
          <dgm:resizeHandles val="exact"/>
        </dgm:presLayoutVars>
      </dgm:prSet>
      <dgm:spPr/>
    </dgm:pt>
    <dgm:pt modelId="{B21A7AF9-8BEA-45D7-8AE4-5D9F0AD520F2}" type="pres">
      <dgm:prSet presAssocID="{2B25F982-852B-47C4-A27E-0EA7419A10FB}" presName="parentText" presStyleLbl="node1" presStyleIdx="0" presStyleCnt="5">
        <dgm:presLayoutVars>
          <dgm:chMax val="0"/>
          <dgm:bulletEnabled val="1"/>
        </dgm:presLayoutVars>
      </dgm:prSet>
      <dgm:spPr/>
    </dgm:pt>
    <dgm:pt modelId="{F241E271-5740-47C1-BDF8-09232C3E825D}" type="pres">
      <dgm:prSet presAssocID="{E16BDE71-4677-4907-A5A6-AFABBE076052}" presName="spacer" presStyleCnt="0"/>
      <dgm:spPr/>
    </dgm:pt>
    <dgm:pt modelId="{A3B96A09-8089-40C3-B95F-D5D37DC9C007}" type="pres">
      <dgm:prSet presAssocID="{DF25BAF4-7C6B-4872-99E1-E0DB050F9D2A}" presName="parentText" presStyleLbl="node1" presStyleIdx="1" presStyleCnt="5">
        <dgm:presLayoutVars>
          <dgm:chMax val="0"/>
          <dgm:bulletEnabled val="1"/>
        </dgm:presLayoutVars>
      </dgm:prSet>
      <dgm:spPr/>
    </dgm:pt>
    <dgm:pt modelId="{A95FC1E7-5390-48CC-9C84-423B3F9F0455}" type="pres">
      <dgm:prSet presAssocID="{21E1B214-ABA6-4527-8C16-C75772E36890}" presName="spacer" presStyleCnt="0"/>
      <dgm:spPr/>
    </dgm:pt>
    <dgm:pt modelId="{E4804606-306E-4700-A33A-86FC446CB67C}" type="pres">
      <dgm:prSet presAssocID="{9AE0F1CA-C547-4378-B852-A3D8905D12EC}" presName="parentText" presStyleLbl="node1" presStyleIdx="2" presStyleCnt="5">
        <dgm:presLayoutVars>
          <dgm:chMax val="0"/>
          <dgm:bulletEnabled val="1"/>
        </dgm:presLayoutVars>
      </dgm:prSet>
      <dgm:spPr/>
    </dgm:pt>
    <dgm:pt modelId="{4B0F66D4-8020-402E-B987-2D0497EA4CE4}" type="pres">
      <dgm:prSet presAssocID="{32110128-F150-462D-9649-9D05425CABA8}" presName="spacer" presStyleCnt="0"/>
      <dgm:spPr/>
    </dgm:pt>
    <dgm:pt modelId="{ABE38C5D-EF03-4EC5-999C-BB452442A61E}" type="pres">
      <dgm:prSet presAssocID="{590EE0D1-DCA9-49B4-9310-EB55606A6CFB}" presName="parentText" presStyleLbl="node1" presStyleIdx="3" presStyleCnt="5">
        <dgm:presLayoutVars>
          <dgm:chMax val="0"/>
          <dgm:bulletEnabled val="1"/>
        </dgm:presLayoutVars>
      </dgm:prSet>
      <dgm:spPr/>
    </dgm:pt>
    <dgm:pt modelId="{86AC7F35-7F6B-48D8-A78A-F268858ABD0C}" type="pres">
      <dgm:prSet presAssocID="{1B11F745-DC5B-46AB-A65A-C4BF7F2DA6FF}" presName="spacer" presStyleCnt="0"/>
      <dgm:spPr/>
    </dgm:pt>
    <dgm:pt modelId="{FDAEE446-EA6B-4CA8-9470-FFCD0BD9D94C}" type="pres">
      <dgm:prSet presAssocID="{C499DBFA-64F3-45AA-A70D-F31C63008949}" presName="parentText" presStyleLbl="node1" presStyleIdx="4" presStyleCnt="5">
        <dgm:presLayoutVars>
          <dgm:chMax val="0"/>
          <dgm:bulletEnabled val="1"/>
        </dgm:presLayoutVars>
      </dgm:prSet>
      <dgm:spPr/>
    </dgm:pt>
  </dgm:ptLst>
  <dgm:cxnLst>
    <dgm:cxn modelId="{F02F1406-0880-457D-B81D-437FC185BCAF}" srcId="{362FDE22-DF16-4FDC-9496-62E4CD0DB0D0}" destId="{C499DBFA-64F3-45AA-A70D-F31C63008949}" srcOrd="4" destOrd="0" parTransId="{D8D6D00B-05B2-45A2-835C-0CD88263CA1E}" sibTransId="{E38C336E-6EC1-41F8-8792-DFBF6691A72A}"/>
    <dgm:cxn modelId="{96460526-E31F-48BD-9C13-18E4E5BB4817}" type="presOf" srcId="{590EE0D1-DCA9-49B4-9310-EB55606A6CFB}" destId="{ABE38C5D-EF03-4EC5-999C-BB452442A61E}" srcOrd="0" destOrd="0" presId="urn:microsoft.com/office/officeart/2005/8/layout/vList2"/>
    <dgm:cxn modelId="{8F6F443D-18D0-4A54-874D-AEB03BF5A3CE}" type="presOf" srcId="{362FDE22-DF16-4FDC-9496-62E4CD0DB0D0}" destId="{5310AB3A-94EE-4B6E-AE91-E461FE9ACDFC}" srcOrd="0" destOrd="0" presId="urn:microsoft.com/office/officeart/2005/8/layout/vList2"/>
    <dgm:cxn modelId="{68BA785C-A10A-44E6-9766-EB7A01B014D3}" type="presOf" srcId="{9AE0F1CA-C547-4378-B852-A3D8905D12EC}" destId="{E4804606-306E-4700-A33A-86FC446CB67C}" srcOrd="0" destOrd="0" presId="urn:microsoft.com/office/officeart/2005/8/layout/vList2"/>
    <dgm:cxn modelId="{F1D12470-06AE-48C4-B3D2-0B4E06A8344C}" srcId="{362FDE22-DF16-4FDC-9496-62E4CD0DB0D0}" destId="{590EE0D1-DCA9-49B4-9310-EB55606A6CFB}" srcOrd="3" destOrd="0" parTransId="{98CD2847-1BEF-4FEF-A680-03D127079D6F}" sibTransId="{1B11F745-DC5B-46AB-A65A-C4BF7F2DA6FF}"/>
    <dgm:cxn modelId="{46B34F54-A748-4868-9991-6A312AF71A1C}" type="presOf" srcId="{C499DBFA-64F3-45AA-A70D-F31C63008949}" destId="{FDAEE446-EA6B-4CA8-9470-FFCD0BD9D94C}" srcOrd="0" destOrd="0" presId="urn:microsoft.com/office/officeart/2005/8/layout/vList2"/>
    <dgm:cxn modelId="{EA22697A-7087-46FE-ACA9-9BEC350E1642}" type="presOf" srcId="{DF25BAF4-7C6B-4872-99E1-E0DB050F9D2A}" destId="{A3B96A09-8089-40C3-B95F-D5D37DC9C007}" srcOrd="0" destOrd="0" presId="urn:microsoft.com/office/officeart/2005/8/layout/vList2"/>
    <dgm:cxn modelId="{222CDA85-E0DE-435E-B871-8976FBED0D51}" srcId="{362FDE22-DF16-4FDC-9496-62E4CD0DB0D0}" destId="{DF25BAF4-7C6B-4872-99E1-E0DB050F9D2A}" srcOrd="1" destOrd="0" parTransId="{D515891C-2FC0-4CD5-B8E6-153E7D138647}" sibTransId="{21E1B214-ABA6-4527-8C16-C75772E36890}"/>
    <dgm:cxn modelId="{7B779CB7-B0B5-40F1-819D-8E764248581E}" srcId="{362FDE22-DF16-4FDC-9496-62E4CD0DB0D0}" destId="{9AE0F1CA-C547-4378-B852-A3D8905D12EC}" srcOrd="2" destOrd="0" parTransId="{832F2C1E-0EDF-490C-A6FB-44DA5F0E9EE5}" sibTransId="{32110128-F150-462D-9649-9D05425CABA8}"/>
    <dgm:cxn modelId="{719BCADB-F0A5-4C1A-B7C1-DBC3B538B3EE}" srcId="{362FDE22-DF16-4FDC-9496-62E4CD0DB0D0}" destId="{2B25F982-852B-47C4-A27E-0EA7419A10FB}" srcOrd="0" destOrd="0" parTransId="{72AB75F2-CA72-4D10-8F41-DFF7541BA972}" sibTransId="{E16BDE71-4677-4907-A5A6-AFABBE076052}"/>
    <dgm:cxn modelId="{5C7108F4-E0D1-4ACD-AF08-E1217BA94C0C}" type="presOf" srcId="{2B25F982-852B-47C4-A27E-0EA7419A10FB}" destId="{B21A7AF9-8BEA-45D7-8AE4-5D9F0AD520F2}" srcOrd="0" destOrd="0" presId="urn:microsoft.com/office/officeart/2005/8/layout/vList2"/>
    <dgm:cxn modelId="{C6761CCD-A01C-406F-821E-46507499ED54}" type="presParOf" srcId="{5310AB3A-94EE-4B6E-AE91-E461FE9ACDFC}" destId="{B21A7AF9-8BEA-45D7-8AE4-5D9F0AD520F2}" srcOrd="0" destOrd="0" presId="urn:microsoft.com/office/officeart/2005/8/layout/vList2"/>
    <dgm:cxn modelId="{93CBA1EF-7499-4F09-9D58-749054233C08}" type="presParOf" srcId="{5310AB3A-94EE-4B6E-AE91-E461FE9ACDFC}" destId="{F241E271-5740-47C1-BDF8-09232C3E825D}" srcOrd="1" destOrd="0" presId="urn:microsoft.com/office/officeart/2005/8/layout/vList2"/>
    <dgm:cxn modelId="{40AF5433-25E5-4CE4-BE3A-8078EEE9226B}" type="presParOf" srcId="{5310AB3A-94EE-4B6E-AE91-E461FE9ACDFC}" destId="{A3B96A09-8089-40C3-B95F-D5D37DC9C007}" srcOrd="2" destOrd="0" presId="urn:microsoft.com/office/officeart/2005/8/layout/vList2"/>
    <dgm:cxn modelId="{7379E707-F6ED-49E9-B3CD-D2872D6005A6}" type="presParOf" srcId="{5310AB3A-94EE-4B6E-AE91-E461FE9ACDFC}" destId="{A95FC1E7-5390-48CC-9C84-423B3F9F0455}" srcOrd="3" destOrd="0" presId="urn:microsoft.com/office/officeart/2005/8/layout/vList2"/>
    <dgm:cxn modelId="{C2CB9131-C5AD-422D-AF3A-F21D6D96BF7C}" type="presParOf" srcId="{5310AB3A-94EE-4B6E-AE91-E461FE9ACDFC}" destId="{E4804606-306E-4700-A33A-86FC446CB67C}" srcOrd="4" destOrd="0" presId="urn:microsoft.com/office/officeart/2005/8/layout/vList2"/>
    <dgm:cxn modelId="{6EDD4691-2784-43BC-9E13-18E07B35C2F1}" type="presParOf" srcId="{5310AB3A-94EE-4B6E-AE91-E461FE9ACDFC}" destId="{4B0F66D4-8020-402E-B987-2D0497EA4CE4}" srcOrd="5" destOrd="0" presId="urn:microsoft.com/office/officeart/2005/8/layout/vList2"/>
    <dgm:cxn modelId="{54B8E4B7-1E05-4DC6-912B-59540FA9D150}" type="presParOf" srcId="{5310AB3A-94EE-4B6E-AE91-E461FE9ACDFC}" destId="{ABE38C5D-EF03-4EC5-999C-BB452442A61E}" srcOrd="6" destOrd="0" presId="urn:microsoft.com/office/officeart/2005/8/layout/vList2"/>
    <dgm:cxn modelId="{65EFA494-1D8A-44C4-BEBE-570DC63DF4DD}" type="presParOf" srcId="{5310AB3A-94EE-4B6E-AE91-E461FE9ACDFC}" destId="{86AC7F35-7F6B-48D8-A78A-F268858ABD0C}" srcOrd="7" destOrd="0" presId="urn:microsoft.com/office/officeart/2005/8/layout/vList2"/>
    <dgm:cxn modelId="{828E6257-1581-4829-A86E-086B72CD79DE}" type="presParOf" srcId="{5310AB3A-94EE-4B6E-AE91-E461FE9ACDFC}" destId="{FDAEE446-EA6B-4CA8-9470-FFCD0BD9D94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A4F042-9E34-4EDA-B00D-7ABE1C1BD90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DE1ABB2-F7FB-407C-BC67-3D1888A93998}">
      <dgm:prSet/>
      <dgm:spPr/>
      <dgm:t>
        <a:bodyPr/>
        <a:lstStyle/>
        <a:p>
          <a:r>
            <a:rPr lang="en-US"/>
            <a:t>A Career-Related Study</a:t>
          </a:r>
        </a:p>
      </dgm:t>
    </dgm:pt>
    <dgm:pt modelId="{5355B02B-56AE-4801-866F-C4E94C5F7FCB}" type="parTrans" cxnId="{F2B709DC-588C-4CE3-A108-722C77A18BF1}">
      <dgm:prSet/>
      <dgm:spPr/>
      <dgm:t>
        <a:bodyPr/>
        <a:lstStyle/>
        <a:p>
          <a:endParaRPr lang="en-US"/>
        </a:p>
      </dgm:t>
    </dgm:pt>
    <dgm:pt modelId="{55BD5EB3-2A9B-4AFB-8AFD-53459538A192}" type="sibTrans" cxnId="{F2B709DC-588C-4CE3-A108-722C77A18BF1}">
      <dgm:prSet/>
      <dgm:spPr/>
      <dgm:t>
        <a:bodyPr/>
        <a:lstStyle/>
        <a:p>
          <a:endParaRPr lang="en-US"/>
        </a:p>
      </dgm:t>
    </dgm:pt>
    <dgm:pt modelId="{01EB940F-4F83-41CE-AD46-768FDCE42C74}">
      <dgm:prSet/>
      <dgm:spPr/>
      <dgm:t>
        <a:bodyPr/>
        <a:lstStyle/>
        <a:p>
          <a:r>
            <a:rPr lang="en-US"/>
            <a:t>Must take all FL Graduation Requirements</a:t>
          </a:r>
        </a:p>
      </dgm:t>
    </dgm:pt>
    <dgm:pt modelId="{FD6AA9E4-1C03-4A9D-B040-28BF0038D326}" type="parTrans" cxnId="{8E2A6619-4C94-4BCF-9B27-F4554DCE735D}">
      <dgm:prSet/>
      <dgm:spPr/>
      <dgm:t>
        <a:bodyPr/>
        <a:lstStyle/>
        <a:p>
          <a:endParaRPr lang="en-US"/>
        </a:p>
      </dgm:t>
    </dgm:pt>
    <dgm:pt modelId="{C4BEF071-33A1-42FF-AABD-489DC5D9B67F}" type="sibTrans" cxnId="{8E2A6619-4C94-4BCF-9B27-F4554DCE735D}">
      <dgm:prSet/>
      <dgm:spPr/>
      <dgm:t>
        <a:bodyPr/>
        <a:lstStyle/>
        <a:p>
          <a:endParaRPr lang="en-US"/>
        </a:p>
      </dgm:t>
    </dgm:pt>
    <dgm:pt modelId="{94BF43FD-D018-4F43-9481-BE26BEC27B0D}">
      <dgm:prSet/>
      <dgm:spPr/>
      <dgm:t>
        <a:bodyPr/>
        <a:lstStyle/>
        <a:p>
          <a:r>
            <a:rPr lang="en-US"/>
            <a:t>A minimum of three IB Courses (2-year Language and Literature is required)</a:t>
          </a:r>
        </a:p>
      </dgm:t>
    </dgm:pt>
    <dgm:pt modelId="{10E6E82A-9EFB-4160-A4D3-7BE1E6EE36A4}" type="parTrans" cxnId="{306DA1AC-11E2-4B64-A620-F4DD644C00DE}">
      <dgm:prSet/>
      <dgm:spPr/>
      <dgm:t>
        <a:bodyPr/>
        <a:lstStyle/>
        <a:p>
          <a:endParaRPr lang="en-US"/>
        </a:p>
      </dgm:t>
    </dgm:pt>
    <dgm:pt modelId="{46125BE2-4D2D-47DB-AE57-1BA8806A1F49}" type="sibTrans" cxnId="{306DA1AC-11E2-4B64-A620-F4DD644C00DE}">
      <dgm:prSet/>
      <dgm:spPr/>
      <dgm:t>
        <a:bodyPr/>
        <a:lstStyle/>
        <a:p>
          <a:endParaRPr lang="en-US"/>
        </a:p>
      </dgm:t>
    </dgm:pt>
    <dgm:pt modelId="{2791239E-0276-4F59-980D-5389BE3B23CD}">
      <dgm:prSet/>
      <dgm:spPr/>
      <dgm:t>
        <a:bodyPr/>
        <a:lstStyle/>
        <a:p>
          <a:r>
            <a:rPr lang="en-US"/>
            <a:t>IB Career Core</a:t>
          </a:r>
        </a:p>
      </dgm:t>
    </dgm:pt>
    <dgm:pt modelId="{79586E2F-90B9-47B6-A2A6-D4AD5DCAF609}" type="parTrans" cxnId="{40C94C89-33B0-46C4-8CF2-D73BDD9FD183}">
      <dgm:prSet/>
      <dgm:spPr/>
      <dgm:t>
        <a:bodyPr/>
        <a:lstStyle/>
        <a:p>
          <a:endParaRPr lang="en-US"/>
        </a:p>
      </dgm:t>
    </dgm:pt>
    <dgm:pt modelId="{7F903870-ACCA-45C9-B8B3-1362EB365392}" type="sibTrans" cxnId="{40C94C89-33B0-46C4-8CF2-D73BDD9FD183}">
      <dgm:prSet/>
      <dgm:spPr/>
      <dgm:t>
        <a:bodyPr/>
        <a:lstStyle/>
        <a:p>
          <a:endParaRPr lang="en-US"/>
        </a:p>
      </dgm:t>
    </dgm:pt>
    <dgm:pt modelId="{710877A7-D089-4427-816D-371E91815882}">
      <dgm:prSet/>
      <dgm:spPr/>
      <dgm:t>
        <a:bodyPr/>
        <a:lstStyle/>
        <a:p>
          <a:r>
            <a:rPr lang="en-US"/>
            <a:t>Personal and Professional Skills (PPS)</a:t>
          </a:r>
        </a:p>
      </dgm:t>
    </dgm:pt>
    <dgm:pt modelId="{1E973A4C-A2B6-41B3-AED2-2B0D0D5C4ED8}" type="parTrans" cxnId="{F22FAD0B-7D7E-4A91-BB50-7601DB6F37F4}">
      <dgm:prSet/>
      <dgm:spPr/>
      <dgm:t>
        <a:bodyPr/>
        <a:lstStyle/>
        <a:p>
          <a:endParaRPr lang="en-US"/>
        </a:p>
      </dgm:t>
    </dgm:pt>
    <dgm:pt modelId="{AE8BFB92-027E-4056-A3EA-BAC1554CF6DF}" type="sibTrans" cxnId="{F22FAD0B-7D7E-4A91-BB50-7601DB6F37F4}">
      <dgm:prSet/>
      <dgm:spPr/>
      <dgm:t>
        <a:bodyPr/>
        <a:lstStyle/>
        <a:p>
          <a:endParaRPr lang="en-US"/>
        </a:p>
      </dgm:t>
    </dgm:pt>
    <dgm:pt modelId="{884149E3-C997-4B0E-B585-1211E7507B70}">
      <dgm:prSet/>
      <dgm:spPr/>
      <dgm:t>
        <a:bodyPr/>
        <a:lstStyle/>
        <a:p>
          <a:r>
            <a:rPr lang="en-US"/>
            <a:t>Language and Cultural Studies</a:t>
          </a:r>
        </a:p>
      </dgm:t>
    </dgm:pt>
    <dgm:pt modelId="{607AE82B-25EA-4442-8792-D59FF4BB3B1F}" type="parTrans" cxnId="{930111E5-CA93-4EC6-A388-3AFBACDD9301}">
      <dgm:prSet/>
      <dgm:spPr/>
      <dgm:t>
        <a:bodyPr/>
        <a:lstStyle/>
        <a:p>
          <a:endParaRPr lang="en-US"/>
        </a:p>
      </dgm:t>
    </dgm:pt>
    <dgm:pt modelId="{57FCD448-83CC-49F3-BBB4-2E34D49CFDE0}" type="sibTrans" cxnId="{930111E5-CA93-4EC6-A388-3AFBACDD9301}">
      <dgm:prSet/>
      <dgm:spPr/>
      <dgm:t>
        <a:bodyPr/>
        <a:lstStyle/>
        <a:p>
          <a:endParaRPr lang="en-US"/>
        </a:p>
      </dgm:t>
    </dgm:pt>
    <dgm:pt modelId="{7AAD3B57-AC70-4B78-AC4C-A1AE7CB324DB}">
      <dgm:prSet/>
      <dgm:spPr/>
      <dgm:t>
        <a:bodyPr/>
        <a:lstStyle/>
        <a:p>
          <a:r>
            <a:rPr lang="en-US"/>
            <a:t>Reflective Project</a:t>
          </a:r>
        </a:p>
      </dgm:t>
    </dgm:pt>
    <dgm:pt modelId="{3AC62AE9-2CD3-4530-B940-192F34229D3B}" type="parTrans" cxnId="{7CBD8374-C8F8-409D-A984-357D001B371D}">
      <dgm:prSet/>
      <dgm:spPr/>
      <dgm:t>
        <a:bodyPr/>
        <a:lstStyle/>
        <a:p>
          <a:endParaRPr lang="en-US"/>
        </a:p>
      </dgm:t>
    </dgm:pt>
    <dgm:pt modelId="{F6AAD92A-699F-4206-906D-F17FB530ED8C}" type="sibTrans" cxnId="{7CBD8374-C8F8-409D-A984-357D001B371D}">
      <dgm:prSet/>
      <dgm:spPr/>
      <dgm:t>
        <a:bodyPr/>
        <a:lstStyle/>
        <a:p>
          <a:endParaRPr lang="en-US"/>
        </a:p>
      </dgm:t>
    </dgm:pt>
    <dgm:pt modelId="{A59C07F9-5E24-48C1-BF9B-95D8E3BCCD08}">
      <dgm:prSet/>
      <dgm:spPr/>
      <dgm:t>
        <a:bodyPr/>
        <a:lstStyle/>
        <a:p>
          <a:r>
            <a:rPr lang="en-US"/>
            <a:t>Community Engagement</a:t>
          </a:r>
        </a:p>
      </dgm:t>
    </dgm:pt>
    <dgm:pt modelId="{7771DDD7-6D74-4A18-AD14-B03A5013A4B5}" type="parTrans" cxnId="{7CE1EBF0-A437-486C-AD17-D76484EB0353}">
      <dgm:prSet/>
      <dgm:spPr/>
      <dgm:t>
        <a:bodyPr/>
        <a:lstStyle/>
        <a:p>
          <a:endParaRPr lang="en-US"/>
        </a:p>
      </dgm:t>
    </dgm:pt>
    <dgm:pt modelId="{8ABCB02B-DA55-4B3F-A603-3F0543505B37}" type="sibTrans" cxnId="{7CE1EBF0-A437-486C-AD17-D76484EB0353}">
      <dgm:prSet/>
      <dgm:spPr/>
      <dgm:t>
        <a:bodyPr/>
        <a:lstStyle/>
        <a:p>
          <a:endParaRPr lang="en-US"/>
        </a:p>
      </dgm:t>
    </dgm:pt>
    <dgm:pt modelId="{B3397877-C1D4-4147-8981-166C51A23878}" type="pres">
      <dgm:prSet presAssocID="{18A4F042-9E34-4EDA-B00D-7ABE1C1BD906}" presName="linear" presStyleCnt="0">
        <dgm:presLayoutVars>
          <dgm:animLvl val="lvl"/>
          <dgm:resizeHandles val="exact"/>
        </dgm:presLayoutVars>
      </dgm:prSet>
      <dgm:spPr/>
    </dgm:pt>
    <dgm:pt modelId="{01131B67-E5C3-4551-9184-182BBAB14CEE}" type="pres">
      <dgm:prSet presAssocID="{DDE1ABB2-F7FB-407C-BC67-3D1888A93998}" presName="parentText" presStyleLbl="node1" presStyleIdx="0" presStyleCnt="2">
        <dgm:presLayoutVars>
          <dgm:chMax val="0"/>
          <dgm:bulletEnabled val="1"/>
        </dgm:presLayoutVars>
      </dgm:prSet>
      <dgm:spPr/>
    </dgm:pt>
    <dgm:pt modelId="{1FBC9B24-AB34-4E5B-A367-239ADB2B6F73}" type="pres">
      <dgm:prSet presAssocID="{DDE1ABB2-F7FB-407C-BC67-3D1888A93998}" presName="childText" presStyleLbl="revTx" presStyleIdx="0" presStyleCnt="2">
        <dgm:presLayoutVars>
          <dgm:bulletEnabled val="1"/>
        </dgm:presLayoutVars>
      </dgm:prSet>
      <dgm:spPr/>
    </dgm:pt>
    <dgm:pt modelId="{778B31F0-2737-4A3C-A31B-92A8129E6D4D}" type="pres">
      <dgm:prSet presAssocID="{2791239E-0276-4F59-980D-5389BE3B23CD}" presName="parentText" presStyleLbl="node1" presStyleIdx="1" presStyleCnt="2">
        <dgm:presLayoutVars>
          <dgm:chMax val="0"/>
          <dgm:bulletEnabled val="1"/>
        </dgm:presLayoutVars>
      </dgm:prSet>
      <dgm:spPr/>
    </dgm:pt>
    <dgm:pt modelId="{609FB4F7-D307-4729-BDE3-B1564956BA89}" type="pres">
      <dgm:prSet presAssocID="{2791239E-0276-4F59-980D-5389BE3B23CD}" presName="childText" presStyleLbl="revTx" presStyleIdx="1" presStyleCnt="2">
        <dgm:presLayoutVars>
          <dgm:bulletEnabled val="1"/>
        </dgm:presLayoutVars>
      </dgm:prSet>
      <dgm:spPr/>
    </dgm:pt>
  </dgm:ptLst>
  <dgm:cxnLst>
    <dgm:cxn modelId="{BA220F05-AE2C-41AF-83B9-CFAFCF6225AF}" type="presOf" srcId="{7AAD3B57-AC70-4B78-AC4C-A1AE7CB324DB}" destId="{609FB4F7-D307-4729-BDE3-B1564956BA89}" srcOrd="0" destOrd="2" presId="urn:microsoft.com/office/officeart/2005/8/layout/vList2"/>
    <dgm:cxn modelId="{F22FAD0B-7D7E-4A91-BB50-7601DB6F37F4}" srcId="{2791239E-0276-4F59-980D-5389BE3B23CD}" destId="{710877A7-D089-4427-816D-371E91815882}" srcOrd="0" destOrd="0" parTransId="{1E973A4C-A2B6-41B3-AED2-2B0D0D5C4ED8}" sibTransId="{AE8BFB92-027E-4056-A3EA-BAC1554CF6DF}"/>
    <dgm:cxn modelId="{98E4110D-9C8D-4700-9155-DB9856646566}" type="presOf" srcId="{2791239E-0276-4F59-980D-5389BE3B23CD}" destId="{778B31F0-2737-4A3C-A31B-92A8129E6D4D}" srcOrd="0" destOrd="0" presId="urn:microsoft.com/office/officeart/2005/8/layout/vList2"/>
    <dgm:cxn modelId="{8E2A6619-4C94-4BCF-9B27-F4554DCE735D}" srcId="{DDE1ABB2-F7FB-407C-BC67-3D1888A93998}" destId="{01EB940F-4F83-41CE-AD46-768FDCE42C74}" srcOrd="0" destOrd="0" parTransId="{FD6AA9E4-1C03-4A9D-B040-28BF0038D326}" sibTransId="{C4BEF071-33A1-42FF-AABD-489DC5D9B67F}"/>
    <dgm:cxn modelId="{5A51532B-94E0-4008-8AE7-05DBB896F26C}" type="presOf" srcId="{710877A7-D089-4427-816D-371E91815882}" destId="{609FB4F7-D307-4729-BDE3-B1564956BA89}" srcOrd="0" destOrd="0" presId="urn:microsoft.com/office/officeart/2005/8/layout/vList2"/>
    <dgm:cxn modelId="{3BCAC831-EEDD-4235-934A-22339C26426A}" type="presOf" srcId="{18A4F042-9E34-4EDA-B00D-7ABE1C1BD906}" destId="{B3397877-C1D4-4147-8981-166C51A23878}" srcOrd="0" destOrd="0" presId="urn:microsoft.com/office/officeart/2005/8/layout/vList2"/>
    <dgm:cxn modelId="{3F45E56A-CCB5-4524-AA0B-A52597EB26A0}" type="presOf" srcId="{884149E3-C997-4B0E-B585-1211E7507B70}" destId="{609FB4F7-D307-4729-BDE3-B1564956BA89}" srcOrd="0" destOrd="1" presId="urn:microsoft.com/office/officeart/2005/8/layout/vList2"/>
    <dgm:cxn modelId="{7CBD8374-C8F8-409D-A984-357D001B371D}" srcId="{2791239E-0276-4F59-980D-5389BE3B23CD}" destId="{7AAD3B57-AC70-4B78-AC4C-A1AE7CB324DB}" srcOrd="2" destOrd="0" parTransId="{3AC62AE9-2CD3-4530-B940-192F34229D3B}" sibTransId="{F6AAD92A-699F-4206-906D-F17FB530ED8C}"/>
    <dgm:cxn modelId="{833CB683-8926-4E8F-8095-3C8EE5F2FA26}" type="presOf" srcId="{A59C07F9-5E24-48C1-BF9B-95D8E3BCCD08}" destId="{609FB4F7-D307-4729-BDE3-B1564956BA89}" srcOrd="0" destOrd="3" presId="urn:microsoft.com/office/officeart/2005/8/layout/vList2"/>
    <dgm:cxn modelId="{40C94C89-33B0-46C4-8CF2-D73BDD9FD183}" srcId="{18A4F042-9E34-4EDA-B00D-7ABE1C1BD906}" destId="{2791239E-0276-4F59-980D-5389BE3B23CD}" srcOrd="1" destOrd="0" parTransId="{79586E2F-90B9-47B6-A2A6-D4AD5DCAF609}" sibTransId="{7F903870-ACCA-45C9-B8B3-1362EB365392}"/>
    <dgm:cxn modelId="{306DA1AC-11E2-4B64-A620-F4DD644C00DE}" srcId="{DDE1ABB2-F7FB-407C-BC67-3D1888A93998}" destId="{94BF43FD-D018-4F43-9481-BE26BEC27B0D}" srcOrd="1" destOrd="0" parTransId="{10E6E82A-9EFB-4160-A4D3-7BE1E6EE36A4}" sibTransId="{46125BE2-4D2D-47DB-AE57-1BA8806A1F49}"/>
    <dgm:cxn modelId="{1779DDAE-CF9E-41E3-A139-D6B0E0C4883C}" type="presOf" srcId="{01EB940F-4F83-41CE-AD46-768FDCE42C74}" destId="{1FBC9B24-AB34-4E5B-A367-239ADB2B6F73}" srcOrd="0" destOrd="0" presId="urn:microsoft.com/office/officeart/2005/8/layout/vList2"/>
    <dgm:cxn modelId="{F1F94ACA-878B-4B5F-BC94-6D8BF7169069}" type="presOf" srcId="{DDE1ABB2-F7FB-407C-BC67-3D1888A93998}" destId="{01131B67-E5C3-4551-9184-182BBAB14CEE}" srcOrd="0" destOrd="0" presId="urn:microsoft.com/office/officeart/2005/8/layout/vList2"/>
    <dgm:cxn modelId="{45D77FD7-A9BC-4087-8334-0E70ECDC6CD5}" type="presOf" srcId="{94BF43FD-D018-4F43-9481-BE26BEC27B0D}" destId="{1FBC9B24-AB34-4E5B-A367-239ADB2B6F73}" srcOrd="0" destOrd="1" presId="urn:microsoft.com/office/officeart/2005/8/layout/vList2"/>
    <dgm:cxn modelId="{F2B709DC-588C-4CE3-A108-722C77A18BF1}" srcId="{18A4F042-9E34-4EDA-B00D-7ABE1C1BD906}" destId="{DDE1ABB2-F7FB-407C-BC67-3D1888A93998}" srcOrd="0" destOrd="0" parTransId="{5355B02B-56AE-4801-866F-C4E94C5F7FCB}" sibTransId="{55BD5EB3-2A9B-4AFB-8AFD-53459538A192}"/>
    <dgm:cxn modelId="{930111E5-CA93-4EC6-A388-3AFBACDD9301}" srcId="{2791239E-0276-4F59-980D-5389BE3B23CD}" destId="{884149E3-C997-4B0E-B585-1211E7507B70}" srcOrd="1" destOrd="0" parTransId="{607AE82B-25EA-4442-8792-D59FF4BB3B1F}" sibTransId="{57FCD448-83CC-49F3-BBB4-2E34D49CFDE0}"/>
    <dgm:cxn modelId="{7CE1EBF0-A437-486C-AD17-D76484EB0353}" srcId="{2791239E-0276-4F59-980D-5389BE3B23CD}" destId="{A59C07F9-5E24-48C1-BF9B-95D8E3BCCD08}" srcOrd="3" destOrd="0" parTransId="{7771DDD7-6D74-4A18-AD14-B03A5013A4B5}" sibTransId="{8ABCB02B-DA55-4B3F-A603-3F0543505B37}"/>
    <dgm:cxn modelId="{17904D37-F6B9-45D2-B6B4-B3F7DFB2BD3D}" type="presParOf" srcId="{B3397877-C1D4-4147-8981-166C51A23878}" destId="{01131B67-E5C3-4551-9184-182BBAB14CEE}" srcOrd="0" destOrd="0" presId="urn:microsoft.com/office/officeart/2005/8/layout/vList2"/>
    <dgm:cxn modelId="{8651723C-84AD-487F-977D-821C4D9BBFAE}" type="presParOf" srcId="{B3397877-C1D4-4147-8981-166C51A23878}" destId="{1FBC9B24-AB34-4E5B-A367-239ADB2B6F73}" srcOrd="1" destOrd="0" presId="urn:microsoft.com/office/officeart/2005/8/layout/vList2"/>
    <dgm:cxn modelId="{83F1DB9E-4E24-42D6-A7C8-DA75C7237750}" type="presParOf" srcId="{B3397877-C1D4-4147-8981-166C51A23878}" destId="{778B31F0-2737-4A3C-A31B-92A8129E6D4D}" srcOrd="2" destOrd="0" presId="urn:microsoft.com/office/officeart/2005/8/layout/vList2"/>
    <dgm:cxn modelId="{D3AA223C-7DB2-4861-A1B8-ACC53401D2E9}" type="presParOf" srcId="{B3397877-C1D4-4147-8981-166C51A23878}" destId="{609FB4F7-D307-4729-BDE3-B1564956BA8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CCD57C5-8EB3-4A39-9A7F-2D0BBD5FA8E2}"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107AE747-B917-49DF-877A-97DCCB43829B}">
      <dgm:prSet/>
      <dgm:spPr/>
      <dgm:t>
        <a:bodyPr/>
        <a:lstStyle/>
        <a:p>
          <a:r>
            <a:rPr lang="en-US"/>
            <a:t>Medical/EKG</a:t>
          </a:r>
        </a:p>
      </dgm:t>
    </dgm:pt>
    <dgm:pt modelId="{3E8A7023-C544-4C35-8B7C-E5B71A437D34}" type="parTrans" cxnId="{EC6323E2-3632-4637-93CF-29D7FA2278CF}">
      <dgm:prSet/>
      <dgm:spPr/>
      <dgm:t>
        <a:bodyPr/>
        <a:lstStyle/>
        <a:p>
          <a:endParaRPr lang="en-US"/>
        </a:p>
      </dgm:t>
    </dgm:pt>
    <dgm:pt modelId="{E00D22D6-98AE-4282-B69F-63BA9D5EAA49}" type="sibTrans" cxnId="{EC6323E2-3632-4637-93CF-29D7FA2278CF}">
      <dgm:prSet/>
      <dgm:spPr/>
      <dgm:t>
        <a:bodyPr/>
        <a:lstStyle/>
        <a:p>
          <a:endParaRPr lang="en-US"/>
        </a:p>
      </dgm:t>
    </dgm:pt>
    <dgm:pt modelId="{1FA27CDE-7720-4D82-92CD-603EFDF34C9D}">
      <dgm:prSet/>
      <dgm:spPr/>
      <dgm:t>
        <a:bodyPr/>
        <a:lstStyle/>
        <a:p>
          <a:r>
            <a:rPr lang="en-US"/>
            <a:t>Engineering Technology</a:t>
          </a:r>
        </a:p>
      </dgm:t>
    </dgm:pt>
    <dgm:pt modelId="{8B8F7295-5C21-4249-8436-16F4219B2966}" type="parTrans" cxnId="{80498385-CFFC-433D-8198-D0CBD12BE13C}">
      <dgm:prSet/>
      <dgm:spPr/>
      <dgm:t>
        <a:bodyPr/>
        <a:lstStyle/>
        <a:p>
          <a:endParaRPr lang="en-US"/>
        </a:p>
      </dgm:t>
    </dgm:pt>
    <dgm:pt modelId="{E55F8313-4CE2-4028-8EEB-35F78209D6BB}" type="sibTrans" cxnId="{80498385-CFFC-433D-8198-D0CBD12BE13C}">
      <dgm:prSet/>
      <dgm:spPr/>
      <dgm:t>
        <a:bodyPr/>
        <a:lstStyle/>
        <a:p>
          <a:endParaRPr lang="en-US"/>
        </a:p>
      </dgm:t>
    </dgm:pt>
    <dgm:pt modelId="{23557C87-53FE-4077-85B1-51AE2C8DA572}">
      <dgm:prSet/>
      <dgm:spPr/>
      <dgm:t>
        <a:bodyPr/>
        <a:lstStyle/>
        <a:p>
          <a:r>
            <a:rPr lang="en-US"/>
            <a:t>Business Entrepreneurship</a:t>
          </a:r>
        </a:p>
      </dgm:t>
    </dgm:pt>
    <dgm:pt modelId="{1926D563-D685-4A6D-A8B6-52AD778DE98B}" type="parTrans" cxnId="{30D8D577-1250-4E88-8EF0-2337A29E53E8}">
      <dgm:prSet/>
      <dgm:spPr/>
      <dgm:t>
        <a:bodyPr/>
        <a:lstStyle/>
        <a:p>
          <a:endParaRPr lang="en-US"/>
        </a:p>
      </dgm:t>
    </dgm:pt>
    <dgm:pt modelId="{BD4112BC-A075-498A-9915-50454E7793E5}" type="sibTrans" cxnId="{30D8D577-1250-4E88-8EF0-2337A29E53E8}">
      <dgm:prSet/>
      <dgm:spPr/>
      <dgm:t>
        <a:bodyPr/>
        <a:lstStyle/>
        <a:p>
          <a:endParaRPr lang="en-US"/>
        </a:p>
      </dgm:t>
    </dgm:pt>
    <dgm:pt modelId="{22354A3F-0E10-43E3-9785-EB1F8A0E63A5}">
      <dgm:prSet/>
      <dgm:spPr/>
      <dgm:t>
        <a:bodyPr/>
        <a:lstStyle/>
        <a:p>
          <a:r>
            <a:rPr lang="en-US"/>
            <a:t>Computer Science</a:t>
          </a:r>
        </a:p>
      </dgm:t>
    </dgm:pt>
    <dgm:pt modelId="{24C1D2F1-4630-4FE3-AA2B-91F5576DC524}" type="parTrans" cxnId="{6C65D76F-E2F8-4B19-94C4-DB63D2E47CAA}">
      <dgm:prSet/>
      <dgm:spPr/>
      <dgm:t>
        <a:bodyPr/>
        <a:lstStyle/>
        <a:p>
          <a:endParaRPr lang="en-US"/>
        </a:p>
      </dgm:t>
    </dgm:pt>
    <dgm:pt modelId="{D598B0BD-12C8-4434-AD5E-7FF56DBD5295}" type="sibTrans" cxnId="{6C65D76F-E2F8-4B19-94C4-DB63D2E47CAA}">
      <dgm:prSet/>
      <dgm:spPr/>
      <dgm:t>
        <a:bodyPr/>
        <a:lstStyle/>
        <a:p>
          <a:endParaRPr lang="en-US"/>
        </a:p>
      </dgm:t>
    </dgm:pt>
    <dgm:pt modelId="{B8F85861-4C38-4797-AC62-45D1B7782171}">
      <dgm:prSet/>
      <dgm:spPr/>
      <dgm:t>
        <a:bodyPr/>
        <a:lstStyle/>
        <a:p>
          <a:r>
            <a:rPr lang="en-US"/>
            <a:t>Multimedia Design</a:t>
          </a:r>
        </a:p>
      </dgm:t>
    </dgm:pt>
    <dgm:pt modelId="{735BB3D6-260E-42B4-918B-4A67EF107290}" type="parTrans" cxnId="{C210F3D4-BC90-49E6-B6F8-36301479BAE8}">
      <dgm:prSet/>
      <dgm:spPr/>
      <dgm:t>
        <a:bodyPr/>
        <a:lstStyle/>
        <a:p>
          <a:endParaRPr lang="en-US"/>
        </a:p>
      </dgm:t>
    </dgm:pt>
    <dgm:pt modelId="{9D801F58-AC64-485F-A9C0-89B2A508D43B}" type="sibTrans" cxnId="{C210F3D4-BC90-49E6-B6F8-36301479BAE8}">
      <dgm:prSet/>
      <dgm:spPr/>
      <dgm:t>
        <a:bodyPr/>
        <a:lstStyle/>
        <a:p>
          <a:endParaRPr lang="en-US"/>
        </a:p>
      </dgm:t>
    </dgm:pt>
    <dgm:pt modelId="{8B6C537D-3BCF-40A1-828D-13C0725F5CE3}">
      <dgm:prSet/>
      <dgm:spPr/>
      <dgm:t>
        <a:bodyPr/>
        <a:lstStyle/>
        <a:p>
          <a:r>
            <a:rPr lang="en-US"/>
            <a:t>JROTC</a:t>
          </a:r>
        </a:p>
      </dgm:t>
    </dgm:pt>
    <dgm:pt modelId="{3528D446-CBE8-4A30-84BB-9EC7B4761DD8}" type="parTrans" cxnId="{075345F6-450D-49B7-8609-846BC51F574F}">
      <dgm:prSet/>
      <dgm:spPr/>
      <dgm:t>
        <a:bodyPr/>
        <a:lstStyle/>
        <a:p>
          <a:endParaRPr lang="en-US"/>
        </a:p>
      </dgm:t>
    </dgm:pt>
    <dgm:pt modelId="{C5F66EE5-B69B-4140-BCD8-C34AD66D0BCC}" type="sibTrans" cxnId="{075345F6-450D-49B7-8609-846BC51F574F}">
      <dgm:prSet/>
      <dgm:spPr/>
      <dgm:t>
        <a:bodyPr/>
        <a:lstStyle/>
        <a:p>
          <a:endParaRPr lang="en-US"/>
        </a:p>
      </dgm:t>
    </dgm:pt>
    <dgm:pt modelId="{4473F73C-6D52-4CD2-BCB1-71AD2D92E261}">
      <dgm:prSet/>
      <dgm:spPr/>
      <dgm:t>
        <a:bodyPr/>
        <a:lstStyle/>
        <a:p>
          <a:r>
            <a:rPr lang="en-US"/>
            <a:t>Music</a:t>
          </a:r>
        </a:p>
      </dgm:t>
    </dgm:pt>
    <dgm:pt modelId="{64953995-01CB-4CD7-AC93-3BE9D264FFAF}" type="parTrans" cxnId="{349B8CAB-18FE-4CF7-A938-A655A92EB63A}">
      <dgm:prSet/>
      <dgm:spPr/>
      <dgm:t>
        <a:bodyPr/>
        <a:lstStyle/>
        <a:p>
          <a:endParaRPr lang="en-US"/>
        </a:p>
      </dgm:t>
    </dgm:pt>
    <dgm:pt modelId="{719E5B01-0AE0-43A9-B49C-B2BB8A71BD16}" type="sibTrans" cxnId="{349B8CAB-18FE-4CF7-A938-A655A92EB63A}">
      <dgm:prSet/>
      <dgm:spPr/>
      <dgm:t>
        <a:bodyPr/>
        <a:lstStyle/>
        <a:p>
          <a:endParaRPr lang="en-US"/>
        </a:p>
      </dgm:t>
    </dgm:pt>
    <dgm:pt modelId="{C241E3E7-3C3A-43DA-9736-10BF3385AE79}" type="pres">
      <dgm:prSet presAssocID="{ACCD57C5-8EB3-4A39-9A7F-2D0BBD5FA8E2}" presName="linear" presStyleCnt="0">
        <dgm:presLayoutVars>
          <dgm:animLvl val="lvl"/>
          <dgm:resizeHandles val="exact"/>
        </dgm:presLayoutVars>
      </dgm:prSet>
      <dgm:spPr/>
    </dgm:pt>
    <dgm:pt modelId="{158C5784-8740-4382-9171-836282AA4B65}" type="pres">
      <dgm:prSet presAssocID="{107AE747-B917-49DF-877A-97DCCB43829B}" presName="parentText" presStyleLbl="node1" presStyleIdx="0" presStyleCnt="7">
        <dgm:presLayoutVars>
          <dgm:chMax val="0"/>
          <dgm:bulletEnabled val="1"/>
        </dgm:presLayoutVars>
      </dgm:prSet>
      <dgm:spPr/>
    </dgm:pt>
    <dgm:pt modelId="{225FCBF5-2B3B-4B80-A692-778BE10EB25A}" type="pres">
      <dgm:prSet presAssocID="{E00D22D6-98AE-4282-B69F-63BA9D5EAA49}" presName="spacer" presStyleCnt="0"/>
      <dgm:spPr/>
    </dgm:pt>
    <dgm:pt modelId="{592EDF73-C904-4DEF-850E-DB760E0D4317}" type="pres">
      <dgm:prSet presAssocID="{1FA27CDE-7720-4D82-92CD-603EFDF34C9D}" presName="parentText" presStyleLbl="node1" presStyleIdx="1" presStyleCnt="7">
        <dgm:presLayoutVars>
          <dgm:chMax val="0"/>
          <dgm:bulletEnabled val="1"/>
        </dgm:presLayoutVars>
      </dgm:prSet>
      <dgm:spPr/>
    </dgm:pt>
    <dgm:pt modelId="{CDC79220-8D68-4627-9ED3-35FD0D55EDF1}" type="pres">
      <dgm:prSet presAssocID="{E55F8313-4CE2-4028-8EEB-35F78209D6BB}" presName="spacer" presStyleCnt="0"/>
      <dgm:spPr/>
    </dgm:pt>
    <dgm:pt modelId="{83C74D01-3A9D-4312-91CE-20BA8B6DFD0D}" type="pres">
      <dgm:prSet presAssocID="{23557C87-53FE-4077-85B1-51AE2C8DA572}" presName="parentText" presStyleLbl="node1" presStyleIdx="2" presStyleCnt="7">
        <dgm:presLayoutVars>
          <dgm:chMax val="0"/>
          <dgm:bulletEnabled val="1"/>
        </dgm:presLayoutVars>
      </dgm:prSet>
      <dgm:spPr/>
    </dgm:pt>
    <dgm:pt modelId="{EB63032F-6A33-4767-8B29-A7794D34EE09}" type="pres">
      <dgm:prSet presAssocID="{BD4112BC-A075-498A-9915-50454E7793E5}" presName="spacer" presStyleCnt="0"/>
      <dgm:spPr/>
    </dgm:pt>
    <dgm:pt modelId="{6574AF78-51F9-4454-A8CC-1EE5D00EF990}" type="pres">
      <dgm:prSet presAssocID="{22354A3F-0E10-43E3-9785-EB1F8A0E63A5}" presName="parentText" presStyleLbl="node1" presStyleIdx="3" presStyleCnt="7">
        <dgm:presLayoutVars>
          <dgm:chMax val="0"/>
          <dgm:bulletEnabled val="1"/>
        </dgm:presLayoutVars>
      </dgm:prSet>
      <dgm:spPr/>
    </dgm:pt>
    <dgm:pt modelId="{F3D10648-7E7F-40AF-80CA-9AD67860A838}" type="pres">
      <dgm:prSet presAssocID="{D598B0BD-12C8-4434-AD5E-7FF56DBD5295}" presName="spacer" presStyleCnt="0"/>
      <dgm:spPr/>
    </dgm:pt>
    <dgm:pt modelId="{7BA51D79-6DAA-417E-B6B5-4EA813B594D7}" type="pres">
      <dgm:prSet presAssocID="{B8F85861-4C38-4797-AC62-45D1B7782171}" presName="parentText" presStyleLbl="node1" presStyleIdx="4" presStyleCnt="7">
        <dgm:presLayoutVars>
          <dgm:chMax val="0"/>
          <dgm:bulletEnabled val="1"/>
        </dgm:presLayoutVars>
      </dgm:prSet>
      <dgm:spPr/>
    </dgm:pt>
    <dgm:pt modelId="{541B5FA9-4F35-48E6-80D7-17E2C3EED093}" type="pres">
      <dgm:prSet presAssocID="{9D801F58-AC64-485F-A9C0-89B2A508D43B}" presName="spacer" presStyleCnt="0"/>
      <dgm:spPr/>
    </dgm:pt>
    <dgm:pt modelId="{A0AF0E00-5232-4B92-A5BF-656E64FD3B6A}" type="pres">
      <dgm:prSet presAssocID="{8B6C537D-3BCF-40A1-828D-13C0725F5CE3}" presName="parentText" presStyleLbl="node1" presStyleIdx="5" presStyleCnt="7">
        <dgm:presLayoutVars>
          <dgm:chMax val="0"/>
          <dgm:bulletEnabled val="1"/>
        </dgm:presLayoutVars>
      </dgm:prSet>
      <dgm:spPr/>
    </dgm:pt>
    <dgm:pt modelId="{63C832E5-79DD-481D-B956-B78FC6579756}" type="pres">
      <dgm:prSet presAssocID="{C5F66EE5-B69B-4140-BCD8-C34AD66D0BCC}" presName="spacer" presStyleCnt="0"/>
      <dgm:spPr/>
    </dgm:pt>
    <dgm:pt modelId="{0BC8A129-E0D3-4D1D-8E8F-945D457FC4CA}" type="pres">
      <dgm:prSet presAssocID="{4473F73C-6D52-4CD2-BCB1-71AD2D92E261}" presName="parentText" presStyleLbl="node1" presStyleIdx="6" presStyleCnt="7">
        <dgm:presLayoutVars>
          <dgm:chMax val="0"/>
          <dgm:bulletEnabled val="1"/>
        </dgm:presLayoutVars>
      </dgm:prSet>
      <dgm:spPr/>
    </dgm:pt>
  </dgm:ptLst>
  <dgm:cxnLst>
    <dgm:cxn modelId="{F6927F0E-A90B-444A-9C03-B0AC03EA5FC6}" type="presOf" srcId="{1FA27CDE-7720-4D82-92CD-603EFDF34C9D}" destId="{592EDF73-C904-4DEF-850E-DB760E0D4317}" srcOrd="0" destOrd="0" presId="urn:microsoft.com/office/officeart/2005/8/layout/vList2"/>
    <dgm:cxn modelId="{6C65D76F-E2F8-4B19-94C4-DB63D2E47CAA}" srcId="{ACCD57C5-8EB3-4A39-9A7F-2D0BBD5FA8E2}" destId="{22354A3F-0E10-43E3-9785-EB1F8A0E63A5}" srcOrd="3" destOrd="0" parTransId="{24C1D2F1-4630-4FE3-AA2B-91F5576DC524}" sibTransId="{D598B0BD-12C8-4434-AD5E-7FF56DBD5295}"/>
    <dgm:cxn modelId="{0BB27554-EC3F-411E-938A-027A9EB18D5A}" type="presOf" srcId="{8B6C537D-3BCF-40A1-828D-13C0725F5CE3}" destId="{A0AF0E00-5232-4B92-A5BF-656E64FD3B6A}" srcOrd="0" destOrd="0" presId="urn:microsoft.com/office/officeart/2005/8/layout/vList2"/>
    <dgm:cxn modelId="{30D8D577-1250-4E88-8EF0-2337A29E53E8}" srcId="{ACCD57C5-8EB3-4A39-9A7F-2D0BBD5FA8E2}" destId="{23557C87-53FE-4077-85B1-51AE2C8DA572}" srcOrd="2" destOrd="0" parTransId="{1926D563-D685-4A6D-A8B6-52AD778DE98B}" sibTransId="{BD4112BC-A075-498A-9915-50454E7793E5}"/>
    <dgm:cxn modelId="{80498385-CFFC-433D-8198-D0CBD12BE13C}" srcId="{ACCD57C5-8EB3-4A39-9A7F-2D0BBD5FA8E2}" destId="{1FA27CDE-7720-4D82-92CD-603EFDF34C9D}" srcOrd="1" destOrd="0" parTransId="{8B8F7295-5C21-4249-8436-16F4219B2966}" sibTransId="{E55F8313-4CE2-4028-8EEB-35F78209D6BB}"/>
    <dgm:cxn modelId="{66F79297-79D8-4847-B55B-BE9176AC3180}" type="presOf" srcId="{B8F85861-4C38-4797-AC62-45D1B7782171}" destId="{7BA51D79-6DAA-417E-B6B5-4EA813B594D7}" srcOrd="0" destOrd="0" presId="urn:microsoft.com/office/officeart/2005/8/layout/vList2"/>
    <dgm:cxn modelId="{B4445B9A-392F-4A62-BC33-A93AC5112F0B}" type="presOf" srcId="{4473F73C-6D52-4CD2-BCB1-71AD2D92E261}" destId="{0BC8A129-E0D3-4D1D-8E8F-945D457FC4CA}" srcOrd="0" destOrd="0" presId="urn:microsoft.com/office/officeart/2005/8/layout/vList2"/>
    <dgm:cxn modelId="{349B8CAB-18FE-4CF7-A938-A655A92EB63A}" srcId="{ACCD57C5-8EB3-4A39-9A7F-2D0BBD5FA8E2}" destId="{4473F73C-6D52-4CD2-BCB1-71AD2D92E261}" srcOrd="6" destOrd="0" parTransId="{64953995-01CB-4CD7-AC93-3BE9D264FFAF}" sibTransId="{719E5B01-0AE0-43A9-B49C-B2BB8A71BD16}"/>
    <dgm:cxn modelId="{B72A86AD-4151-440C-AF13-5B2CFEB19065}" type="presOf" srcId="{22354A3F-0E10-43E3-9785-EB1F8A0E63A5}" destId="{6574AF78-51F9-4454-A8CC-1EE5D00EF990}" srcOrd="0" destOrd="0" presId="urn:microsoft.com/office/officeart/2005/8/layout/vList2"/>
    <dgm:cxn modelId="{BB4C86BA-D569-43B8-8CBB-ACFBE13CA769}" type="presOf" srcId="{23557C87-53FE-4077-85B1-51AE2C8DA572}" destId="{83C74D01-3A9D-4312-91CE-20BA8B6DFD0D}" srcOrd="0" destOrd="0" presId="urn:microsoft.com/office/officeart/2005/8/layout/vList2"/>
    <dgm:cxn modelId="{C210F3D4-BC90-49E6-B6F8-36301479BAE8}" srcId="{ACCD57C5-8EB3-4A39-9A7F-2D0BBD5FA8E2}" destId="{B8F85861-4C38-4797-AC62-45D1B7782171}" srcOrd="4" destOrd="0" parTransId="{735BB3D6-260E-42B4-918B-4A67EF107290}" sibTransId="{9D801F58-AC64-485F-A9C0-89B2A508D43B}"/>
    <dgm:cxn modelId="{718896DD-5B06-49A4-8240-C3D975BA12B1}" type="presOf" srcId="{ACCD57C5-8EB3-4A39-9A7F-2D0BBD5FA8E2}" destId="{C241E3E7-3C3A-43DA-9736-10BF3385AE79}" srcOrd="0" destOrd="0" presId="urn:microsoft.com/office/officeart/2005/8/layout/vList2"/>
    <dgm:cxn modelId="{EC6323E2-3632-4637-93CF-29D7FA2278CF}" srcId="{ACCD57C5-8EB3-4A39-9A7F-2D0BBD5FA8E2}" destId="{107AE747-B917-49DF-877A-97DCCB43829B}" srcOrd="0" destOrd="0" parTransId="{3E8A7023-C544-4C35-8B7C-E5B71A437D34}" sibTransId="{E00D22D6-98AE-4282-B69F-63BA9D5EAA49}"/>
    <dgm:cxn modelId="{AF2E65EE-696F-4DA6-9B2E-D81F8F33512E}" type="presOf" srcId="{107AE747-B917-49DF-877A-97DCCB43829B}" destId="{158C5784-8740-4382-9171-836282AA4B65}" srcOrd="0" destOrd="0" presId="urn:microsoft.com/office/officeart/2005/8/layout/vList2"/>
    <dgm:cxn modelId="{075345F6-450D-49B7-8609-846BC51F574F}" srcId="{ACCD57C5-8EB3-4A39-9A7F-2D0BBD5FA8E2}" destId="{8B6C537D-3BCF-40A1-828D-13C0725F5CE3}" srcOrd="5" destOrd="0" parTransId="{3528D446-CBE8-4A30-84BB-9EC7B4761DD8}" sibTransId="{C5F66EE5-B69B-4140-BCD8-C34AD66D0BCC}"/>
    <dgm:cxn modelId="{95A38876-AD67-4EB0-8FD7-652018F0D4D4}" type="presParOf" srcId="{C241E3E7-3C3A-43DA-9736-10BF3385AE79}" destId="{158C5784-8740-4382-9171-836282AA4B65}" srcOrd="0" destOrd="0" presId="urn:microsoft.com/office/officeart/2005/8/layout/vList2"/>
    <dgm:cxn modelId="{FA00BA7C-370B-4579-9A2A-32111859CF48}" type="presParOf" srcId="{C241E3E7-3C3A-43DA-9736-10BF3385AE79}" destId="{225FCBF5-2B3B-4B80-A692-778BE10EB25A}" srcOrd="1" destOrd="0" presId="urn:microsoft.com/office/officeart/2005/8/layout/vList2"/>
    <dgm:cxn modelId="{1D3FD1D0-7D24-4677-956E-1197E0E27991}" type="presParOf" srcId="{C241E3E7-3C3A-43DA-9736-10BF3385AE79}" destId="{592EDF73-C904-4DEF-850E-DB760E0D4317}" srcOrd="2" destOrd="0" presId="urn:microsoft.com/office/officeart/2005/8/layout/vList2"/>
    <dgm:cxn modelId="{ACBE4C17-34A6-4959-B9BD-CAF751D6AE4D}" type="presParOf" srcId="{C241E3E7-3C3A-43DA-9736-10BF3385AE79}" destId="{CDC79220-8D68-4627-9ED3-35FD0D55EDF1}" srcOrd="3" destOrd="0" presId="urn:microsoft.com/office/officeart/2005/8/layout/vList2"/>
    <dgm:cxn modelId="{EE593160-D9DD-487C-AA37-EFA94843CA49}" type="presParOf" srcId="{C241E3E7-3C3A-43DA-9736-10BF3385AE79}" destId="{83C74D01-3A9D-4312-91CE-20BA8B6DFD0D}" srcOrd="4" destOrd="0" presId="urn:microsoft.com/office/officeart/2005/8/layout/vList2"/>
    <dgm:cxn modelId="{0A288670-AEF7-44F4-9075-18C79A94B750}" type="presParOf" srcId="{C241E3E7-3C3A-43DA-9736-10BF3385AE79}" destId="{EB63032F-6A33-4767-8B29-A7794D34EE09}" srcOrd="5" destOrd="0" presId="urn:microsoft.com/office/officeart/2005/8/layout/vList2"/>
    <dgm:cxn modelId="{4A221C2C-BAAD-4BCC-922A-3F95D9248EC9}" type="presParOf" srcId="{C241E3E7-3C3A-43DA-9736-10BF3385AE79}" destId="{6574AF78-51F9-4454-A8CC-1EE5D00EF990}" srcOrd="6" destOrd="0" presId="urn:microsoft.com/office/officeart/2005/8/layout/vList2"/>
    <dgm:cxn modelId="{83A9AD72-D2C7-419E-982C-850985869638}" type="presParOf" srcId="{C241E3E7-3C3A-43DA-9736-10BF3385AE79}" destId="{F3D10648-7E7F-40AF-80CA-9AD67860A838}" srcOrd="7" destOrd="0" presId="urn:microsoft.com/office/officeart/2005/8/layout/vList2"/>
    <dgm:cxn modelId="{4085D3C6-1CA8-4A32-9372-0C9E7B3169E6}" type="presParOf" srcId="{C241E3E7-3C3A-43DA-9736-10BF3385AE79}" destId="{7BA51D79-6DAA-417E-B6B5-4EA813B594D7}" srcOrd="8" destOrd="0" presId="urn:microsoft.com/office/officeart/2005/8/layout/vList2"/>
    <dgm:cxn modelId="{EA3F30CC-88E1-4944-9AC0-74AC957A989C}" type="presParOf" srcId="{C241E3E7-3C3A-43DA-9736-10BF3385AE79}" destId="{541B5FA9-4F35-48E6-80D7-17E2C3EED093}" srcOrd="9" destOrd="0" presId="urn:microsoft.com/office/officeart/2005/8/layout/vList2"/>
    <dgm:cxn modelId="{6F5A018A-4EE0-422C-8D55-4FE30261D6BD}" type="presParOf" srcId="{C241E3E7-3C3A-43DA-9736-10BF3385AE79}" destId="{A0AF0E00-5232-4B92-A5BF-656E64FD3B6A}" srcOrd="10" destOrd="0" presId="urn:microsoft.com/office/officeart/2005/8/layout/vList2"/>
    <dgm:cxn modelId="{D03BE1EA-C96C-4A6E-9F94-66D8E38FA536}" type="presParOf" srcId="{C241E3E7-3C3A-43DA-9736-10BF3385AE79}" destId="{63C832E5-79DD-481D-B956-B78FC6579756}" srcOrd="11" destOrd="0" presId="urn:microsoft.com/office/officeart/2005/8/layout/vList2"/>
    <dgm:cxn modelId="{D0DB8E67-B663-4C35-B30C-BC1BF013CE1A}" type="presParOf" srcId="{C241E3E7-3C3A-43DA-9736-10BF3385AE79}" destId="{0BC8A129-E0D3-4D1D-8E8F-945D457FC4CA}"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57D4B04-38C6-4676-B4C4-F6A0387174D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A392D71-8DC9-4AB5-999F-DDED20EE35CC}">
      <dgm:prSet/>
      <dgm:spPr/>
      <dgm:t>
        <a:bodyPr/>
        <a:lstStyle/>
        <a:p>
          <a:r>
            <a:rPr lang="en-US"/>
            <a:t>Honors-level core classes</a:t>
          </a:r>
        </a:p>
      </dgm:t>
    </dgm:pt>
    <dgm:pt modelId="{600541A2-9132-42B2-BAE2-660BEF846069}" type="parTrans" cxnId="{3B307BC2-55F1-4D6E-A014-C3DF5C4C9A83}">
      <dgm:prSet/>
      <dgm:spPr/>
      <dgm:t>
        <a:bodyPr/>
        <a:lstStyle/>
        <a:p>
          <a:endParaRPr lang="en-US"/>
        </a:p>
      </dgm:t>
    </dgm:pt>
    <dgm:pt modelId="{826C18D3-F128-4403-9EDD-520F3731033F}" type="sibTrans" cxnId="{3B307BC2-55F1-4D6E-A014-C3DF5C4C9A83}">
      <dgm:prSet/>
      <dgm:spPr/>
      <dgm:t>
        <a:bodyPr/>
        <a:lstStyle/>
        <a:p>
          <a:endParaRPr lang="en-US"/>
        </a:p>
      </dgm:t>
    </dgm:pt>
    <dgm:pt modelId="{296B79E1-41F2-4163-9641-DF0F183491A7}">
      <dgm:prSet/>
      <dgm:spPr/>
      <dgm:t>
        <a:bodyPr/>
        <a:lstStyle/>
        <a:p>
          <a:r>
            <a:rPr lang="en-US"/>
            <a:t>World language progression (Diploma Program)</a:t>
          </a:r>
        </a:p>
      </dgm:t>
    </dgm:pt>
    <dgm:pt modelId="{79611983-1D6A-4239-95FA-3E6742D1BB78}" type="parTrans" cxnId="{FC8401AE-AAD0-495A-AE4C-035D37379AB4}">
      <dgm:prSet/>
      <dgm:spPr/>
      <dgm:t>
        <a:bodyPr/>
        <a:lstStyle/>
        <a:p>
          <a:endParaRPr lang="en-US"/>
        </a:p>
      </dgm:t>
    </dgm:pt>
    <dgm:pt modelId="{9B7BFBC8-9055-4612-B6AC-F62FF79A0DFF}" type="sibTrans" cxnId="{FC8401AE-AAD0-495A-AE4C-035D37379AB4}">
      <dgm:prSet/>
      <dgm:spPr/>
      <dgm:t>
        <a:bodyPr/>
        <a:lstStyle/>
        <a:p>
          <a:endParaRPr lang="en-US"/>
        </a:p>
      </dgm:t>
    </dgm:pt>
    <dgm:pt modelId="{8D7D4388-5F85-4D70-8953-06971F4D063E}">
      <dgm:prSet/>
      <dgm:spPr/>
      <dgm:t>
        <a:bodyPr/>
        <a:lstStyle/>
        <a:p>
          <a:r>
            <a:rPr lang="en-US"/>
            <a:t>Early academic advising</a:t>
          </a:r>
        </a:p>
      </dgm:t>
    </dgm:pt>
    <dgm:pt modelId="{5F41C6DC-64F6-4780-A53C-770C869BC941}" type="parTrans" cxnId="{D3FA1C6C-5CDF-4DE9-8E86-ADF0D003FCB5}">
      <dgm:prSet/>
      <dgm:spPr/>
      <dgm:t>
        <a:bodyPr/>
        <a:lstStyle/>
        <a:p>
          <a:endParaRPr lang="en-US"/>
        </a:p>
      </dgm:t>
    </dgm:pt>
    <dgm:pt modelId="{358E984D-08E0-4B75-90BC-11E0563D975C}" type="sibTrans" cxnId="{D3FA1C6C-5CDF-4DE9-8E86-ADF0D003FCB5}">
      <dgm:prSet/>
      <dgm:spPr/>
      <dgm:t>
        <a:bodyPr/>
        <a:lstStyle/>
        <a:p>
          <a:endParaRPr lang="en-US"/>
        </a:p>
      </dgm:t>
    </dgm:pt>
    <dgm:pt modelId="{C1D22BA7-A0F1-4087-A4BB-2C0DDBA5DC48}">
      <dgm:prSet/>
      <dgm:spPr/>
      <dgm:t>
        <a:bodyPr/>
        <a:lstStyle/>
        <a:p>
          <a:r>
            <a:rPr lang="en-US"/>
            <a:t>IB support built in from the start</a:t>
          </a:r>
        </a:p>
      </dgm:t>
    </dgm:pt>
    <dgm:pt modelId="{E101706F-602A-4020-B743-B29F09B57486}" type="parTrans" cxnId="{67B3D5BB-383E-4EDD-B763-87ADA6CBC554}">
      <dgm:prSet/>
      <dgm:spPr/>
      <dgm:t>
        <a:bodyPr/>
        <a:lstStyle/>
        <a:p>
          <a:endParaRPr lang="en-US"/>
        </a:p>
      </dgm:t>
    </dgm:pt>
    <dgm:pt modelId="{8AE4C046-1981-49E5-BDA0-EA226F8655E7}" type="sibTrans" cxnId="{67B3D5BB-383E-4EDD-B763-87ADA6CBC554}">
      <dgm:prSet/>
      <dgm:spPr/>
      <dgm:t>
        <a:bodyPr/>
        <a:lstStyle/>
        <a:p>
          <a:endParaRPr lang="en-US"/>
        </a:p>
      </dgm:t>
    </dgm:pt>
    <dgm:pt modelId="{FFB1C533-8BB3-4CE4-AE92-D83B1011E60A}" type="pres">
      <dgm:prSet presAssocID="{857D4B04-38C6-4676-B4C4-F6A0387174DB}" presName="root" presStyleCnt="0">
        <dgm:presLayoutVars>
          <dgm:dir/>
          <dgm:resizeHandles val="exact"/>
        </dgm:presLayoutVars>
      </dgm:prSet>
      <dgm:spPr/>
    </dgm:pt>
    <dgm:pt modelId="{954D29EF-0CA9-4CF3-B9F7-87F26F5EC737}" type="pres">
      <dgm:prSet presAssocID="{0A392D71-8DC9-4AB5-999F-DDED20EE35CC}" presName="compNode" presStyleCnt="0"/>
      <dgm:spPr/>
    </dgm:pt>
    <dgm:pt modelId="{3714A466-1122-449A-A71F-924473C3CE7B}" type="pres">
      <dgm:prSet presAssocID="{0A392D71-8DC9-4AB5-999F-DDED20EE35CC}" presName="bgRect" presStyleLbl="bgShp" presStyleIdx="0" presStyleCnt="4"/>
      <dgm:spPr/>
    </dgm:pt>
    <dgm:pt modelId="{B9C350E3-3B2C-4172-926A-CF18AADF09D7}" type="pres">
      <dgm:prSet presAssocID="{0A392D71-8DC9-4AB5-999F-DDED20EE35C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D66C5E97-DD85-483A-BD97-0D9863249C76}" type="pres">
      <dgm:prSet presAssocID="{0A392D71-8DC9-4AB5-999F-DDED20EE35CC}" presName="spaceRect" presStyleCnt="0"/>
      <dgm:spPr/>
    </dgm:pt>
    <dgm:pt modelId="{D67BC195-BDB2-458E-9B03-58F23057F911}" type="pres">
      <dgm:prSet presAssocID="{0A392D71-8DC9-4AB5-999F-DDED20EE35CC}" presName="parTx" presStyleLbl="revTx" presStyleIdx="0" presStyleCnt="4">
        <dgm:presLayoutVars>
          <dgm:chMax val="0"/>
          <dgm:chPref val="0"/>
        </dgm:presLayoutVars>
      </dgm:prSet>
      <dgm:spPr/>
    </dgm:pt>
    <dgm:pt modelId="{86145D99-79C6-412A-9393-8A985925A1E7}" type="pres">
      <dgm:prSet presAssocID="{826C18D3-F128-4403-9EDD-520F3731033F}" presName="sibTrans" presStyleCnt="0"/>
      <dgm:spPr/>
    </dgm:pt>
    <dgm:pt modelId="{B67EA3F3-1262-4AE4-9926-576EBCA326EA}" type="pres">
      <dgm:prSet presAssocID="{296B79E1-41F2-4163-9641-DF0F183491A7}" presName="compNode" presStyleCnt="0"/>
      <dgm:spPr/>
    </dgm:pt>
    <dgm:pt modelId="{7FD7EBA8-2C8C-4C4C-8104-B9939761AC27}" type="pres">
      <dgm:prSet presAssocID="{296B79E1-41F2-4163-9641-DF0F183491A7}" presName="bgRect" presStyleLbl="bgShp" presStyleIdx="1" presStyleCnt="4"/>
      <dgm:spPr/>
    </dgm:pt>
    <dgm:pt modelId="{23FCE21A-0BCC-4E1F-B12B-4A0624BC8CB1}" type="pres">
      <dgm:prSet presAssocID="{296B79E1-41F2-4163-9641-DF0F183491A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FA66A4B2-D7BD-41EB-8101-35FEC4361C26}" type="pres">
      <dgm:prSet presAssocID="{296B79E1-41F2-4163-9641-DF0F183491A7}" presName="spaceRect" presStyleCnt="0"/>
      <dgm:spPr/>
    </dgm:pt>
    <dgm:pt modelId="{889274CA-B39F-4768-90DD-1580D6E206F8}" type="pres">
      <dgm:prSet presAssocID="{296B79E1-41F2-4163-9641-DF0F183491A7}" presName="parTx" presStyleLbl="revTx" presStyleIdx="1" presStyleCnt="4">
        <dgm:presLayoutVars>
          <dgm:chMax val="0"/>
          <dgm:chPref val="0"/>
        </dgm:presLayoutVars>
      </dgm:prSet>
      <dgm:spPr/>
    </dgm:pt>
    <dgm:pt modelId="{D612EE98-3560-4C5E-AC69-01519E60BAA1}" type="pres">
      <dgm:prSet presAssocID="{9B7BFBC8-9055-4612-B6AC-F62FF79A0DFF}" presName="sibTrans" presStyleCnt="0"/>
      <dgm:spPr/>
    </dgm:pt>
    <dgm:pt modelId="{D9883653-C0BE-4C59-9297-65199EF4E72F}" type="pres">
      <dgm:prSet presAssocID="{8D7D4388-5F85-4D70-8953-06971F4D063E}" presName="compNode" presStyleCnt="0"/>
      <dgm:spPr/>
    </dgm:pt>
    <dgm:pt modelId="{D13A98C9-627A-4F1A-9056-2A124CB81E51}" type="pres">
      <dgm:prSet presAssocID="{8D7D4388-5F85-4D70-8953-06971F4D063E}" presName="bgRect" presStyleLbl="bgShp" presStyleIdx="2" presStyleCnt="4"/>
      <dgm:spPr/>
    </dgm:pt>
    <dgm:pt modelId="{A48DC273-95D6-449E-BCDA-27EE2513227E}" type="pres">
      <dgm:prSet presAssocID="{8D7D4388-5F85-4D70-8953-06971F4D063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2A707FF9-62E2-4931-81A3-B0279A0977F8}" type="pres">
      <dgm:prSet presAssocID="{8D7D4388-5F85-4D70-8953-06971F4D063E}" presName="spaceRect" presStyleCnt="0"/>
      <dgm:spPr/>
    </dgm:pt>
    <dgm:pt modelId="{840EE71F-0E24-4636-BDDD-500E590ABBE9}" type="pres">
      <dgm:prSet presAssocID="{8D7D4388-5F85-4D70-8953-06971F4D063E}" presName="parTx" presStyleLbl="revTx" presStyleIdx="2" presStyleCnt="4">
        <dgm:presLayoutVars>
          <dgm:chMax val="0"/>
          <dgm:chPref val="0"/>
        </dgm:presLayoutVars>
      </dgm:prSet>
      <dgm:spPr/>
    </dgm:pt>
    <dgm:pt modelId="{5F344C5E-80E1-4C35-B5B8-0589AEE37793}" type="pres">
      <dgm:prSet presAssocID="{358E984D-08E0-4B75-90BC-11E0563D975C}" presName="sibTrans" presStyleCnt="0"/>
      <dgm:spPr/>
    </dgm:pt>
    <dgm:pt modelId="{287C381B-60B5-42D7-ABCA-C8F5F6238899}" type="pres">
      <dgm:prSet presAssocID="{C1D22BA7-A0F1-4087-A4BB-2C0DDBA5DC48}" presName="compNode" presStyleCnt="0"/>
      <dgm:spPr/>
    </dgm:pt>
    <dgm:pt modelId="{D8267B7D-EF97-49E0-A8B9-79CC96BD85A5}" type="pres">
      <dgm:prSet presAssocID="{C1D22BA7-A0F1-4087-A4BB-2C0DDBA5DC48}" presName="bgRect" presStyleLbl="bgShp" presStyleIdx="3" presStyleCnt="4"/>
      <dgm:spPr/>
    </dgm:pt>
    <dgm:pt modelId="{F03F7ACD-7524-47D5-A266-305F2A058CAE}" type="pres">
      <dgm:prSet presAssocID="{C1D22BA7-A0F1-4087-A4BB-2C0DDBA5DC4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3723C37C-D167-4D92-AC72-B30CFE350E68}" type="pres">
      <dgm:prSet presAssocID="{C1D22BA7-A0F1-4087-A4BB-2C0DDBA5DC48}" presName="spaceRect" presStyleCnt="0"/>
      <dgm:spPr/>
    </dgm:pt>
    <dgm:pt modelId="{421064D6-8D37-4CDA-91C6-69913F667D40}" type="pres">
      <dgm:prSet presAssocID="{C1D22BA7-A0F1-4087-A4BB-2C0DDBA5DC48}" presName="parTx" presStyleLbl="revTx" presStyleIdx="3" presStyleCnt="4">
        <dgm:presLayoutVars>
          <dgm:chMax val="0"/>
          <dgm:chPref val="0"/>
        </dgm:presLayoutVars>
      </dgm:prSet>
      <dgm:spPr/>
    </dgm:pt>
  </dgm:ptLst>
  <dgm:cxnLst>
    <dgm:cxn modelId="{15FDDF64-AD0D-45DC-BC1F-ACDB77B494DA}" type="presOf" srcId="{C1D22BA7-A0F1-4087-A4BB-2C0DDBA5DC48}" destId="{421064D6-8D37-4CDA-91C6-69913F667D40}" srcOrd="0" destOrd="0" presId="urn:microsoft.com/office/officeart/2018/2/layout/IconVerticalSolidList"/>
    <dgm:cxn modelId="{D3FA1C6C-5CDF-4DE9-8E86-ADF0D003FCB5}" srcId="{857D4B04-38C6-4676-B4C4-F6A0387174DB}" destId="{8D7D4388-5F85-4D70-8953-06971F4D063E}" srcOrd="2" destOrd="0" parTransId="{5F41C6DC-64F6-4780-A53C-770C869BC941}" sibTransId="{358E984D-08E0-4B75-90BC-11E0563D975C}"/>
    <dgm:cxn modelId="{D72DE885-3522-428D-A5A1-12CE8675BDB5}" type="presOf" srcId="{8D7D4388-5F85-4D70-8953-06971F4D063E}" destId="{840EE71F-0E24-4636-BDDD-500E590ABBE9}" srcOrd="0" destOrd="0" presId="urn:microsoft.com/office/officeart/2018/2/layout/IconVerticalSolidList"/>
    <dgm:cxn modelId="{A4DFBE8A-5EAB-466B-A168-5394943DA301}" type="presOf" srcId="{857D4B04-38C6-4676-B4C4-F6A0387174DB}" destId="{FFB1C533-8BB3-4CE4-AE92-D83B1011E60A}" srcOrd="0" destOrd="0" presId="urn:microsoft.com/office/officeart/2018/2/layout/IconVerticalSolidList"/>
    <dgm:cxn modelId="{FC8401AE-AAD0-495A-AE4C-035D37379AB4}" srcId="{857D4B04-38C6-4676-B4C4-F6A0387174DB}" destId="{296B79E1-41F2-4163-9641-DF0F183491A7}" srcOrd="1" destOrd="0" parTransId="{79611983-1D6A-4239-95FA-3E6742D1BB78}" sibTransId="{9B7BFBC8-9055-4612-B6AC-F62FF79A0DFF}"/>
    <dgm:cxn modelId="{67B3D5BB-383E-4EDD-B763-87ADA6CBC554}" srcId="{857D4B04-38C6-4676-B4C4-F6A0387174DB}" destId="{C1D22BA7-A0F1-4087-A4BB-2C0DDBA5DC48}" srcOrd="3" destOrd="0" parTransId="{E101706F-602A-4020-B743-B29F09B57486}" sibTransId="{8AE4C046-1981-49E5-BDA0-EA226F8655E7}"/>
    <dgm:cxn modelId="{A67AEFC0-AF3D-4FE7-9008-ADCCB907BF80}" type="presOf" srcId="{0A392D71-8DC9-4AB5-999F-DDED20EE35CC}" destId="{D67BC195-BDB2-458E-9B03-58F23057F911}" srcOrd="0" destOrd="0" presId="urn:microsoft.com/office/officeart/2018/2/layout/IconVerticalSolidList"/>
    <dgm:cxn modelId="{3B307BC2-55F1-4D6E-A014-C3DF5C4C9A83}" srcId="{857D4B04-38C6-4676-B4C4-F6A0387174DB}" destId="{0A392D71-8DC9-4AB5-999F-DDED20EE35CC}" srcOrd="0" destOrd="0" parTransId="{600541A2-9132-42B2-BAE2-660BEF846069}" sibTransId="{826C18D3-F128-4403-9EDD-520F3731033F}"/>
    <dgm:cxn modelId="{674097E6-A12C-45DC-ACD9-D1C1078753AC}" type="presOf" srcId="{296B79E1-41F2-4163-9641-DF0F183491A7}" destId="{889274CA-B39F-4768-90DD-1580D6E206F8}" srcOrd="0" destOrd="0" presId="urn:microsoft.com/office/officeart/2018/2/layout/IconVerticalSolidList"/>
    <dgm:cxn modelId="{7D8D2913-E6E4-4523-A8BF-59722E445ECF}" type="presParOf" srcId="{FFB1C533-8BB3-4CE4-AE92-D83B1011E60A}" destId="{954D29EF-0CA9-4CF3-B9F7-87F26F5EC737}" srcOrd="0" destOrd="0" presId="urn:microsoft.com/office/officeart/2018/2/layout/IconVerticalSolidList"/>
    <dgm:cxn modelId="{4B8FB77B-0411-4D0A-AD48-FC51858FB109}" type="presParOf" srcId="{954D29EF-0CA9-4CF3-B9F7-87F26F5EC737}" destId="{3714A466-1122-449A-A71F-924473C3CE7B}" srcOrd="0" destOrd="0" presId="urn:microsoft.com/office/officeart/2018/2/layout/IconVerticalSolidList"/>
    <dgm:cxn modelId="{26469212-C1EF-4991-A309-26815E462E2D}" type="presParOf" srcId="{954D29EF-0CA9-4CF3-B9F7-87F26F5EC737}" destId="{B9C350E3-3B2C-4172-926A-CF18AADF09D7}" srcOrd="1" destOrd="0" presId="urn:microsoft.com/office/officeart/2018/2/layout/IconVerticalSolidList"/>
    <dgm:cxn modelId="{C1B2844F-69F8-4A13-A97B-58CA33A380B6}" type="presParOf" srcId="{954D29EF-0CA9-4CF3-B9F7-87F26F5EC737}" destId="{D66C5E97-DD85-483A-BD97-0D9863249C76}" srcOrd="2" destOrd="0" presId="urn:microsoft.com/office/officeart/2018/2/layout/IconVerticalSolidList"/>
    <dgm:cxn modelId="{9365CB96-4FAF-4475-A46C-6E58F20A1400}" type="presParOf" srcId="{954D29EF-0CA9-4CF3-B9F7-87F26F5EC737}" destId="{D67BC195-BDB2-458E-9B03-58F23057F911}" srcOrd="3" destOrd="0" presId="urn:microsoft.com/office/officeart/2018/2/layout/IconVerticalSolidList"/>
    <dgm:cxn modelId="{900B0A0D-F5B3-4E06-99C1-D2AA258A8658}" type="presParOf" srcId="{FFB1C533-8BB3-4CE4-AE92-D83B1011E60A}" destId="{86145D99-79C6-412A-9393-8A985925A1E7}" srcOrd="1" destOrd="0" presId="urn:microsoft.com/office/officeart/2018/2/layout/IconVerticalSolidList"/>
    <dgm:cxn modelId="{40AAB50B-53A8-4464-9C39-89D7DE4EFD9B}" type="presParOf" srcId="{FFB1C533-8BB3-4CE4-AE92-D83B1011E60A}" destId="{B67EA3F3-1262-4AE4-9926-576EBCA326EA}" srcOrd="2" destOrd="0" presId="urn:microsoft.com/office/officeart/2018/2/layout/IconVerticalSolidList"/>
    <dgm:cxn modelId="{4FF02507-6B07-4FB4-8415-E9FD3BFF88F2}" type="presParOf" srcId="{B67EA3F3-1262-4AE4-9926-576EBCA326EA}" destId="{7FD7EBA8-2C8C-4C4C-8104-B9939761AC27}" srcOrd="0" destOrd="0" presId="urn:microsoft.com/office/officeart/2018/2/layout/IconVerticalSolidList"/>
    <dgm:cxn modelId="{B85644FE-6413-490F-B1C1-B6195374E130}" type="presParOf" srcId="{B67EA3F3-1262-4AE4-9926-576EBCA326EA}" destId="{23FCE21A-0BCC-4E1F-B12B-4A0624BC8CB1}" srcOrd="1" destOrd="0" presId="urn:microsoft.com/office/officeart/2018/2/layout/IconVerticalSolidList"/>
    <dgm:cxn modelId="{08C24ED8-36F8-4227-97A9-AC0ADE4578FC}" type="presParOf" srcId="{B67EA3F3-1262-4AE4-9926-576EBCA326EA}" destId="{FA66A4B2-D7BD-41EB-8101-35FEC4361C26}" srcOrd="2" destOrd="0" presId="urn:microsoft.com/office/officeart/2018/2/layout/IconVerticalSolidList"/>
    <dgm:cxn modelId="{2C3682A9-5BDB-4541-B633-AB877D4A3268}" type="presParOf" srcId="{B67EA3F3-1262-4AE4-9926-576EBCA326EA}" destId="{889274CA-B39F-4768-90DD-1580D6E206F8}" srcOrd="3" destOrd="0" presId="urn:microsoft.com/office/officeart/2018/2/layout/IconVerticalSolidList"/>
    <dgm:cxn modelId="{D45C6F5D-E77E-464A-BBBB-D6535DF3B726}" type="presParOf" srcId="{FFB1C533-8BB3-4CE4-AE92-D83B1011E60A}" destId="{D612EE98-3560-4C5E-AC69-01519E60BAA1}" srcOrd="3" destOrd="0" presId="urn:microsoft.com/office/officeart/2018/2/layout/IconVerticalSolidList"/>
    <dgm:cxn modelId="{2E267E56-5D26-4C18-8691-8322C701481A}" type="presParOf" srcId="{FFB1C533-8BB3-4CE4-AE92-D83B1011E60A}" destId="{D9883653-C0BE-4C59-9297-65199EF4E72F}" srcOrd="4" destOrd="0" presId="urn:microsoft.com/office/officeart/2018/2/layout/IconVerticalSolidList"/>
    <dgm:cxn modelId="{7E830632-0EE0-407C-A049-C5FE351E4ADD}" type="presParOf" srcId="{D9883653-C0BE-4C59-9297-65199EF4E72F}" destId="{D13A98C9-627A-4F1A-9056-2A124CB81E51}" srcOrd="0" destOrd="0" presId="urn:microsoft.com/office/officeart/2018/2/layout/IconVerticalSolidList"/>
    <dgm:cxn modelId="{5CA03F1E-FB9F-4C83-9726-4580261957A4}" type="presParOf" srcId="{D9883653-C0BE-4C59-9297-65199EF4E72F}" destId="{A48DC273-95D6-449E-BCDA-27EE2513227E}" srcOrd="1" destOrd="0" presId="urn:microsoft.com/office/officeart/2018/2/layout/IconVerticalSolidList"/>
    <dgm:cxn modelId="{A59A6A5E-B3C7-44F3-9DE4-7F3CD7084C5A}" type="presParOf" srcId="{D9883653-C0BE-4C59-9297-65199EF4E72F}" destId="{2A707FF9-62E2-4931-81A3-B0279A0977F8}" srcOrd="2" destOrd="0" presId="urn:microsoft.com/office/officeart/2018/2/layout/IconVerticalSolidList"/>
    <dgm:cxn modelId="{4D85AFAB-F4F0-406D-92AF-0CFF92FCFE98}" type="presParOf" srcId="{D9883653-C0BE-4C59-9297-65199EF4E72F}" destId="{840EE71F-0E24-4636-BDDD-500E590ABBE9}" srcOrd="3" destOrd="0" presId="urn:microsoft.com/office/officeart/2018/2/layout/IconVerticalSolidList"/>
    <dgm:cxn modelId="{74E47ABA-ED09-4ACD-A6E3-FFEAB0810B73}" type="presParOf" srcId="{FFB1C533-8BB3-4CE4-AE92-D83B1011E60A}" destId="{5F344C5E-80E1-4C35-B5B8-0589AEE37793}" srcOrd="5" destOrd="0" presId="urn:microsoft.com/office/officeart/2018/2/layout/IconVerticalSolidList"/>
    <dgm:cxn modelId="{5E390B5E-71ED-4A3B-B679-EA0034F1FA7A}" type="presParOf" srcId="{FFB1C533-8BB3-4CE4-AE92-D83B1011E60A}" destId="{287C381B-60B5-42D7-ABCA-C8F5F6238899}" srcOrd="6" destOrd="0" presId="urn:microsoft.com/office/officeart/2018/2/layout/IconVerticalSolidList"/>
    <dgm:cxn modelId="{469E3356-610E-4C4C-B6E3-562FAA7D3284}" type="presParOf" srcId="{287C381B-60B5-42D7-ABCA-C8F5F6238899}" destId="{D8267B7D-EF97-49E0-A8B9-79CC96BD85A5}" srcOrd="0" destOrd="0" presId="urn:microsoft.com/office/officeart/2018/2/layout/IconVerticalSolidList"/>
    <dgm:cxn modelId="{E7A43C7C-C4A4-4EB2-9503-E0A8E187B1C6}" type="presParOf" srcId="{287C381B-60B5-42D7-ABCA-C8F5F6238899}" destId="{F03F7ACD-7524-47D5-A266-305F2A058CAE}" srcOrd="1" destOrd="0" presId="urn:microsoft.com/office/officeart/2018/2/layout/IconVerticalSolidList"/>
    <dgm:cxn modelId="{63E609AE-13A0-4BF3-868F-2D5E2EE4B400}" type="presParOf" srcId="{287C381B-60B5-42D7-ABCA-C8F5F6238899}" destId="{3723C37C-D167-4D92-AC72-B30CFE350E68}" srcOrd="2" destOrd="0" presId="urn:microsoft.com/office/officeart/2018/2/layout/IconVerticalSolidList"/>
    <dgm:cxn modelId="{84C6E82A-8901-4AEB-B4B4-31CAD4DEE460}" type="presParOf" srcId="{287C381B-60B5-42D7-ABCA-C8F5F6238899}" destId="{421064D6-8D37-4CDA-91C6-69913F667D4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3266E95-7E44-466D-914E-C20AF53F30E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3C5B4EC-8404-4DF2-937B-242E133BCCBE}">
      <dgm:prSet/>
      <dgm:spPr/>
      <dgm:t>
        <a:bodyPr/>
        <a:lstStyle/>
        <a:p>
          <a:r>
            <a:rPr lang="en-US"/>
            <a:t>Dedicated IB counselors and coordinators</a:t>
          </a:r>
        </a:p>
      </dgm:t>
    </dgm:pt>
    <dgm:pt modelId="{878CB66A-E9AA-4373-9990-8C8A80248C2E}" type="parTrans" cxnId="{59511C77-AC94-49F0-B25A-F87468AF58ED}">
      <dgm:prSet/>
      <dgm:spPr/>
      <dgm:t>
        <a:bodyPr/>
        <a:lstStyle/>
        <a:p>
          <a:endParaRPr lang="en-US"/>
        </a:p>
      </dgm:t>
    </dgm:pt>
    <dgm:pt modelId="{DC7D1625-6FCE-47F1-8331-3BEBAE6F4A11}" type="sibTrans" cxnId="{59511C77-AC94-49F0-B25A-F87468AF58ED}">
      <dgm:prSet/>
      <dgm:spPr/>
      <dgm:t>
        <a:bodyPr/>
        <a:lstStyle/>
        <a:p>
          <a:endParaRPr lang="en-US"/>
        </a:p>
      </dgm:t>
    </dgm:pt>
    <dgm:pt modelId="{495CB1B1-21A7-4FF8-9812-871FC98FD07C}">
      <dgm:prSet/>
      <dgm:spPr/>
      <dgm:t>
        <a:bodyPr/>
        <a:lstStyle/>
        <a:p>
          <a:r>
            <a:rPr lang="en-US"/>
            <a:t>Structured academic advising and check-ins</a:t>
          </a:r>
        </a:p>
      </dgm:t>
    </dgm:pt>
    <dgm:pt modelId="{06E3D457-8610-46A8-84F2-83D36B54A167}" type="parTrans" cxnId="{C9E51A07-EA9E-4CFF-ACE5-796A058E3956}">
      <dgm:prSet/>
      <dgm:spPr/>
      <dgm:t>
        <a:bodyPr/>
        <a:lstStyle/>
        <a:p>
          <a:endParaRPr lang="en-US"/>
        </a:p>
      </dgm:t>
    </dgm:pt>
    <dgm:pt modelId="{6BB4DC44-17E7-40E1-A68C-93B0A7A6BBC3}" type="sibTrans" cxnId="{C9E51A07-EA9E-4CFF-ACE5-796A058E3956}">
      <dgm:prSet/>
      <dgm:spPr/>
      <dgm:t>
        <a:bodyPr/>
        <a:lstStyle/>
        <a:p>
          <a:endParaRPr lang="en-US"/>
        </a:p>
      </dgm:t>
    </dgm:pt>
    <dgm:pt modelId="{2F926628-138B-41B9-895D-C25D60B76872}">
      <dgm:prSet/>
      <dgm:spPr/>
      <dgm:t>
        <a:bodyPr/>
        <a:lstStyle/>
        <a:p>
          <a:r>
            <a:rPr lang="en-US"/>
            <a:t>Teacher collaboration and communication</a:t>
          </a:r>
        </a:p>
      </dgm:t>
    </dgm:pt>
    <dgm:pt modelId="{9521C659-E593-4CB7-A533-B1F0EC72630A}" type="parTrans" cxnId="{B1D187E2-8F7B-4953-9281-AF276FFE2867}">
      <dgm:prSet/>
      <dgm:spPr/>
      <dgm:t>
        <a:bodyPr/>
        <a:lstStyle/>
        <a:p>
          <a:endParaRPr lang="en-US"/>
        </a:p>
      </dgm:t>
    </dgm:pt>
    <dgm:pt modelId="{72F6AA43-3387-496A-A3C9-82A4659C06ED}" type="sibTrans" cxnId="{B1D187E2-8F7B-4953-9281-AF276FFE2867}">
      <dgm:prSet/>
      <dgm:spPr/>
      <dgm:t>
        <a:bodyPr/>
        <a:lstStyle/>
        <a:p>
          <a:endParaRPr lang="en-US"/>
        </a:p>
      </dgm:t>
    </dgm:pt>
    <dgm:pt modelId="{56FA2790-69D1-4A66-B4EF-376C62778A67}">
      <dgm:prSet/>
      <dgm:spPr/>
      <dgm:t>
        <a:bodyPr/>
        <a:lstStyle/>
        <a:p>
          <a:r>
            <a:rPr lang="en-US"/>
            <a:t>A culture that values balance and growth</a:t>
          </a:r>
        </a:p>
      </dgm:t>
    </dgm:pt>
    <dgm:pt modelId="{0D568D04-DB57-4D3E-ACDA-BD3FB6C65B9A}" type="parTrans" cxnId="{02749388-5F6F-4905-AAAD-09FB3445DF61}">
      <dgm:prSet/>
      <dgm:spPr/>
      <dgm:t>
        <a:bodyPr/>
        <a:lstStyle/>
        <a:p>
          <a:endParaRPr lang="en-US"/>
        </a:p>
      </dgm:t>
    </dgm:pt>
    <dgm:pt modelId="{DE4FA27A-5507-45C9-9860-32EF1D50BFA0}" type="sibTrans" cxnId="{02749388-5F6F-4905-AAAD-09FB3445DF61}">
      <dgm:prSet/>
      <dgm:spPr/>
      <dgm:t>
        <a:bodyPr/>
        <a:lstStyle/>
        <a:p>
          <a:endParaRPr lang="en-US"/>
        </a:p>
      </dgm:t>
    </dgm:pt>
    <dgm:pt modelId="{61AC51CA-0AB4-4733-8F8E-0C6C2806E789}" type="pres">
      <dgm:prSet presAssocID="{33266E95-7E44-466D-914E-C20AF53F30E0}" presName="linear" presStyleCnt="0">
        <dgm:presLayoutVars>
          <dgm:animLvl val="lvl"/>
          <dgm:resizeHandles val="exact"/>
        </dgm:presLayoutVars>
      </dgm:prSet>
      <dgm:spPr/>
    </dgm:pt>
    <dgm:pt modelId="{AB4BA8A6-4AA3-4186-B1B8-E955B9D1D211}" type="pres">
      <dgm:prSet presAssocID="{23C5B4EC-8404-4DF2-937B-242E133BCCBE}" presName="parentText" presStyleLbl="node1" presStyleIdx="0" presStyleCnt="4">
        <dgm:presLayoutVars>
          <dgm:chMax val="0"/>
          <dgm:bulletEnabled val="1"/>
        </dgm:presLayoutVars>
      </dgm:prSet>
      <dgm:spPr/>
    </dgm:pt>
    <dgm:pt modelId="{79994352-D5A2-4B91-B00F-3FB6BE29A6D3}" type="pres">
      <dgm:prSet presAssocID="{DC7D1625-6FCE-47F1-8331-3BEBAE6F4A11}" presName="spacer" presStyleCnt="0"/>
      <dgm:spPr/>
    </dgm:pt>
    <dgm:pt modelId="{1DEC7DDE-A521-4957-BA5E-CF42068A5474}" type="pres">
      <dgm:prSet presAssocID="{495CB1B1-21A7-4FF8-9812-871FC98FD07C}" presName="parentText" presStyleLbl="node1" presStyleIdx="1" presStyleCnt="4">
        <dgm:presLayoutVars>
          <dgm:chMax val="0"/>
          <dgm:bulletEnabled val="1"/>
        </dgm:presLayoutVars>
      </dgm:prSet>
      <dgm:spPr/>
    </dgm:pt>
    <dgm:pt modelId="{C5159986-1FDD-40AE-B249-2E0722BA96DB}" type="pres">
      <dgm:prSet presAssocID="{6BB4DC44-17E7-40E1-A68C-93B0A7A6BBC3}" presName="spacer" presStyleCnt="0"/>
      <dgm:spPr/>
    </dgm:pt>
    <dgm:pt modelId="{B836D800-03C3-450A-BCB5-BCFCE3C0254C}" type="pres">
      <dgm:prSet presAssocID="{2F926628-138B-41B9-895D-C25D60B76872}" presName="parentText" presStyleLbl="node1" presStyleIdx="2" presStyleCnt="4">
        <dgm:presLayoutVars>
          <dgm:chMax val="0"/>
          <dgm:bulletEnabled val="1"/>
        </dgm:presLayoutVars>
      </dgm:prSet>
      <dgm:spPr/>
    </dgm:pt>
    <dgm:pt modelId="{83FC2219-056D-4C0F-A2DC-D38C16C9938D}" type="pres">
      <dgm:prSet presAssocID="{72F6AA43-3387-496A-A3C9-82A4659C06ED}" presName="spacer" presStyleCnt="0"/>
      <dgm:spPr/>
    </dgm:pt>
    <dgm:pt modelId="{654D0D76-1FB8-4171-9D4F-27D79E4D03F3}" type="pres">
      <dgm:prSet presAssocID="{56FA2790-69D1-4A66-B4EF-376C62778A67}" presName="parentText" presStyleLbl="node1" presStyleIdx="3" presStyleCnt="4">
        <dgm:presLayoutVars>
          <dgm:chMax val="0"/>
          <dgm:bulletEnabled val="1"/>
        </dgm:presLayoutVars>
      </dgm:prSet>
      <dgm:spPr/>
    </dgm:pt>
  </dgm:ptLst>
  <dgm:cxnLst>
    <dgm:cxn modelId="{C9E51A07-EA9E-4CFF-ACE5-796A058E3956}" srcId="{33266E95-7E44-466D-914E-C20AF53F30E0}" destId="{495CB1B1-21A7-4FF8-9812-871FC98FD07C}" srcOrd="1" destOrd="0" parTransId="{06E3D457-8610-46A8-84F2-83D36B54A167}" sibTransId="{6BB4DC44-17E7-40E1-A68C-93B0A7A6BBC3}"/>
    <dgm:cxn modelId="{CFB64849-7375-49E3-BFEC-F5665A53F61A}" type="presOf" srcId="{23C5B4EC-8404-4DF2-937B-242E133BCCBE}" destId="{AB4BA8A6-4AA3-4186-B1B8-E955B9D1D211}" srcOrd="0" destOrd="0" presId="urn:microsoft.com/office/officeart/2005/8/layout/vList2"/>
    <dgm:cxn modelId="{59511C77-AC94-49F0-B25A-F87468AF58ED}" srcId="{33266E95-7E44-466D-914E-C20AF53F30E0}" destId="{23C5B4EC-8404-4DF2-937B-242E133BCCBE}" srcOrd="0" destOrd="0" parTransId="{878CB66A-E9AA-4373-9990-8C8A80248C2E}" sibTransId="{DC7D1625-6FCE-47F1-8331-3BEBAE6F4A11}"/>
    <dgm:cxn modelId="{85CE7B7C-4BC4-4DD1-9A26-233CB116E568}" type="presOf" srcId="{495CB1B1-21A7-4FF8-9812-871FC98FD07C}" destId="{1DEC7DDE-A521-4957-BA5E-CF42068A5474}" srcOrd="0" destOrd="0" presId="urn:microsoft.com/office/officeart/2005/8/layout/vList2"/>
    <dgm:cxn modelId="{02749388-5F6F-4905-AAAD-09FB3445DF61}" srcId="{33266E95-7E44-466D-914E-C20AF53F30E0}" destId="{56FA2790-69D1-4A66-B4EF-376C62778A67}" srcOrd="3" destOrd="0" parTransId="{0D568D04-DB57-4D3E-ACDA-BD3FB6C65B9A}" sibTransId="{DE4FA27A-5507-45C9-9860-32EF1D50BFA0}"/>
    <dgm:cxn modelId="{AD52C9AE-CF20-4E6C-AE3C-E98186A30EC0}" type="presOf" srcId="{56FA2790-69D1-4A66-B4EF-376C62778A67}" destId="{654D0D76-1FB8-4171-9D4F-27D79E4D03F3}" srcOrd="0" destOrd="0" presId="urn:microsoft.com/office/officeart/2005/8/layout/vList2"/>
    <dgm:cxn modelId="{EE72A7B2-D767-4B09-AD3B-59FB78C543D8}" type="presOf" srcId="{33266E95-7E44-466D-914E-C20AF53F30E0}" destId="{61AC51CA-0AB4-4733-8F8E-0C6C2806E789}" srcOrd="0" destOrd="0" presId="urn:microsoft.com/office/officeart/2005/8/layout/vList2"/>
    <dgm:cxn modelId="{B1D187E2-8F7B-4953-9281-AF276FFE2867}" srcId="{33266E95-7E44-466D-914E-C20AF53F30E0}" destId="{2F926628-138B-41B9-895D-C25D60B76872}" srcOrd="2" destOrd="0" parTransId="{9521C659-E593-4CB7-A533-B1F0EC72630A}" sibTransId="{72F6AA43-3387-496A-A3C9-82A4659C06ED}"/>
    <dgm:cxn modelId="{DC4D07FF-131F-4672-87D8-7476BD9CDFF3}" type="presOf" srcId="{2F926628-138B-41B9-895D-C25D60B76872}" destId="{B836D800-03C3-450A-BCB5-BCFCE3C0254C}" srcOrd="0" destOrd="0" presId="urn:microsoft.com/office/officeart/2005/8/layout/vList2"/>
    <dgm:cxn modelId="{6814483A-0613-406A-87D1-AD00A403F59E}" type="presParOf" srcId="{61AC51CA-0AB4-4733-8F8E-0C6C2806E789}" destId="{AB4BA8A6-4AA3-4186-B1B8-E955B9D1D211}" srcOrd="0" destOrd="0" presId="urn:microsoft.com/office/officeart/2005/8/layout/vList2"/>
    <dgm:cxn modelId="{AC3FDD76-F085-4117-A985-E4A70E596E6D}" type="presParOf" srcId="{61AC51CA-0AB4-4733-8F8E-0C6C2806E789}" destId="{79994352-D5A2-4B91-B00F-3FB6BE29A6D3}" srcOrd="1" destOrd="0" presId="urn:microsoft.com/office/officeart/2005/8/layout/vList2"/>
    <dgm:cxn modelId="{DEEB21FA-5122-4D59-B1B9-54EF69B82A02}" type="presParOf" srcId="{61AC51CA-0AB4-4733-8F8E-0C6C2806E789}" destId="{1DEC7DDE-A521-4957-BA5E-CF42068A5474}" srcOrd="2" destOrd="0" presId="urn:microsoft.com/office/officeart/2005/8/layout/vList2"/>
    <dgm:cxn modelId="{78749D5A-F948-4118-80EE-F8CD59883D5B}" type="presParOf" srcId="{61AC51CA-0AB4-4733-8F8E-0C6C2806E789}" destId="{C5159986-1FDD-40AE-B249-2E0722BA96DB}" srcOrd="3" destOrd="0" presId="urn:microsoft.com/office/officeart/2005/8/layout/vList2"/>
    <dgm:cxn modelId="{EC395A7F-AC18-44F7-B652-8F5A2D196D72}" type="presParOf" srcId="{61AC51CA-0AB4-4733-8F8E-0C6C2806E789}" destId="{B836D800-03C3-450A-BCB5-BCFCE3C0254C}" srcOrd="4" destOrd="0" presId="urn:microsoft.com/office/officeart/2005/8/layout/vList2"/>
    <dgm:cxn modelId="{C391ACCE-4C86-4FC1-9542-1148E5AE3E45}" type="presParOf" srcId="{61AC51CA-0AB4-4733-8F8E-0C6C2806E789}" destId="{83FC2219-056D-4C0F-A2DC-D38C16C9938D}" srcOrd="5" destOrd="0" presId="urn:microsoft.com/office/officeart/2005/8/layout/vList2"/>
    <dgm:cxn modelId="{9B0F369E-EEF0-466D-9F3B-C0EA77F13637}" type="presParOf" srcId="{61AC51CA-0AB4-4733-8F8E-0C6C2806E789}" destId="{654D0D76-1FB8-4171-9D4F-27D79E4D03F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1CACEB6-560B-43A7-9817-13D22EC22E4C}"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14EF5568-A283-42F9-9106-DA55E1651D4E}">
      <dgm:prSet/>
      <dgm:spPr/>
      <dgm:t>
        <a:bodyPr/>
        <a:lstStyle/>
        <a:p>
          <a:r>
            <a:rPr lang="en-US"/>
            <a:t>Students districted to any school other than Venice High may apply</a:t>
          </a:r>
        </a:p>
      </dgm:t>
    </dgm:pt>
    <dgm:pt modelId="{74DDA075-8BCA-43B9-A97B-FEFDF57C166D}" type="parTrans" cxnId="{F8953DAC-7486-4175-9D4F-0A9CF682C5E7}">
      <dgm:prSet/>
      <dgm:spPr/>
      <dgm:t>
        <a:bodyPr/>
        <a:lstStyle/>
        <a:p>
          <a:endParaRPr lang="en-US"/>
        </a:p>
      </dgm:t>
    </dgm:pt>
    <dgm:pt modelId="{1E34799A-61ED-49C3-8B5E-2678F3081009}" type="sibTrans" cxnId="{F8953DAC-7486-4175-9D4F-0A9CF682C5E7}">
      <dgm:prSet/>
      <dgm:spPr/>
      <dgm:t>
        <a:bodyPr/>
        <a:lstStyle/>
        <a:p>
          <a:endParaRPr lang="en-US"/>
        </a:p>
      </dgm:t>
    </dgm:pt>
    <dgm:pt modelId="{ADC6F66B-5CF3-4DB9-873D-2703BF34138A}">
      <dgm:prSet/>
      <dgm:spPr/>
      <dgm:t>
        <a:bodyPr/>
        <a:lstStyle/>
        <a:p>
          <a:r>
            <a:rPr lang="en-US"/>
            <a:t>Venice IB is a district magnet program</a:t>
          </a:r>
        </a:p>
      </dgm:t>
    </dgm:pt>
    <dgm:pt modelId="{F3CC194C-D9D7-4939-8158-B4E50D8C57BE}" type="parTrans" cxnId="{727B1791-B9B6-47EA-808B-C1C5F8A33D77}">
      <dgm:prSet/>
      <dgm:spPr/>
      <dgm:t>
        <a:bodyPr/>
        <a:lstStyle/>
        <a:p>
          <a:endParaRPr lang="en-US"/>
        </a:p>
      </dgm:t>
    </dgm:pt>
    <dgm:pt modelId="{2B9186CA-6912-40A3-A738-6291F5D085BA}" type="sibTrans" cxnId="{727B1791-B9B6-47EA-808B-C1C5F8A33D77}">
      <dgm:prSet/>
      <dgm:spPr/>
      <dgm:t>
        <a:bodyPr/>
        <a:lstStyle/>
        <a:p>
          <a:endParaRPr lang="en-US"/>
        </a:p>
      </dgm:t>
    </dgm:pt>
    <dgm:pt modelId="{8448B810-9295-4356-A8FE-07372B4C6020}">
      <dgm:prSet/>
      <dgm:spPr/>
      <dgm:t>
        <a:bodyPr/>
        <a:lstStyle/>
        <a:p>
          <a:r>
            <a:rPr lang="en-US"/>
            <a:t>Rising 11</a:t>
          </a:r>
          <a:r>
            <a:rPr lang="en-US" baseline="30000"/>
            <a:t>th</a:t>
          </a:r>
          <a:r>
            <a:rPr lang="en-US"/>
            <a:t> students who are on campus have already applied</a:t>
          </a:r>
        </a:p>
      </dgm:t>
    </dgm:pt>
    <dgm:pt modelId="{47011185-34E4-4693-91FB-D0923C41DAA9}" type="parTrans" cxnId="{7883ECAE-BCF0-4938-AC3F-A0B185BE58AF}">
      <dgm:prSet/>
      <dgm:spPr/>
      <dgm:t>
        <a:bodyPr/>
        <a:lstStyle/>
        <a:p>
          <a:endParaRPr lang="en-US"/>
        </a:p>
      </dgm:t>
    </dgm:pt>
    <dgm:pt modelId="{BA31FB7B-563E-4707-946B-FA5DE9552E4D}" type="sibTrans" cxnId="{7883ECAE-BCF0-4938-AC3F-A0B185BE58AF}">
      <dgm:prSet/>
      <dgm:spPr/>
      <dgm:t>
        <a:bodyPr/>
        <a:lstStyle/>
        <a:p>
          <a:endParaRPr lang="en-US"/>
        </a:p>
      </dgm:t>
    </dgm:pt>
    <dgm:pt modelId="{375F20DB-DB50-492D-82BB-04ECB9747B61}">
      <dgm:prSet/>
      <dgm:spPr/>
      <dgm:t>
        <a:bodyPr/>
        <a:lstStyle/>
        <a:p>
          <a:r>
            <a:rPr lang="en-US"/>
            <a:t>Rising 10</a:t>
          </a:r>
          <a:r>
            <a:rPr lang="en-US" baseline="30000"/>
            <a:t>th</a:t>
          </a:r>
          <a:r>
            <a:rPr lang="en-US"/>
            <a:t> students who are on campus receive hard-copy applications this week</a:t>
          </a:r>
        </a:p>
      </dgm:t>
    </dgm:pt>
    <dgm:pt modelId="{2AD91C99-59D3-4437-803E-8CBE5587AC72}" type="parTrans" cxnId="{B35DC3A6-A45F-4BCE-A179-686F180F21D2}">
      <dgm:prSet/>
      <dgm:spPr/>
      <dgm:t>
        <a:bodyPr/>
        <a:lstStyle/>
        <a:p>
          <a:endParaRPr lang="en-US"/>
        </a:p>
      </dgm:t>
    </dgm:pt>
    <dgm:pt modelId="{F21F70DB-3B14-4E88-BFFB-0E42DF366A9E}" type="sibTrans" cxnId="{B35DC3A6-A45F-4BCE-A179-686F180F21D2}">
      <dgm:prSet/>
      <dgm:spPr/>
      <dgm:t>
        <a:bodyPr/>
        <a:lstStyle/>
        <a:p>
          <a:endParaRPr lang="en-US"/>
        </a:p>
      </dgm:t>
    </dgm:pt>
    <dgm:pt modelId="{0AC36C49-EC56-4EE2-8B61-26E0A55D301A}">
      <dgm:prSet/>
      <dgm:spPr/>
      <dgm:t>
        <a:bodyPr/>
        <a:lstStyle/>
        <a:p>
          <a:r>
            <a:rPr lang="en-US"/>
            <a:t>Rising 9</a:t>
          </a:r>
          <a:r>
            <a:rPr lang="en-US" baseline="30000"/>
            <a:t>th</a:t>
          </a:r>
          <a:r>
            <a:rPr lang="en-US"/>
            <a:t> students (and all others) can apply digitally with a QR code that will be available at the end of this presentation and online at:</a:t>
          </a:r>
        </a:p>
      </dgm:t>
    </dgm:pt>
    <dgm:pt modelId="{02C902C7-BDA6-414C-8132-15285583A813}" type="parTrans" cxnId="{E26E6E84-2C1E-4E5A-A19A-EDF347473E1E}">
      <dgm:prSet/>
      <dgm:spPr/>
      <dgm:t>
        <a:bodyPr/>
        <a:lstStyle/>
        <a:p>
          <a:endParaRPr lang="en-US"/>
        </a:p>
      </dgm:t>
    </dgm:pt>
    <dgm:pt modelId="{AF485AE7-4AB3-472F-A996-A492B4C231D8}" type="sibTrans" cxnId="{E26E6E84-2C1E-4E5A-A19A-EDF347473E1E}">
      <dgm:prSet/>
      <dgm:spPr/>
      <dgm:t>
        <a:bodyPr/>
        <a:lstStyle/>
        <a:p>
          <a:endParaRPr lang="en-US"/>
        </a:p>
      </dgm:t>
    </dgm:pt>
    <dgm:pt modelId="{79511864-6620-45A5-BD72-66421CDF6DA8}">
      <dgm:prSet/>
      <dgm:spPr/>
      <dgm:t>
        <a:bodyPr/>
        <a:lstStyle/>
        <a:p>
          <a:r>
            <a:rPr lang="en-US" b="1" u="sng"/>
            <a:t>venicehighibprograms.com</a:t>
          </a:r>
          <a:endParaRPr lang="en-US"/>
        </a:p>
      </dgm:t>
    </dgm:pt>
    <dgm:pt modelId="{2EF3A128-4512-4E29-867D-667933FD521B}" type="parTrans" cxnId="{267EAFC8-BA04-41EB-8CB7-809D60C580E4}">
      <dgm:prSet/>
      <dgm:spPr/>
      <dgm:t>
        <a:bodyPr/>
        <a:lstStyle/>
        <a:p>
          <a:endParaRPr lang="en-US"/>
        </a:p>
      </dgm:t>
    </dgm:pt>
    <dgm:pt modelId="{AB5D8EC8-62E0-46F3-A256-FE069433AA7C}" type="sibTrans" cxnId="{267EAFC8-BA04-41EB-8CB7-809D60C580E4}">
      <dgm:prSet/>
      <dgm:spPr/>
      <dgm:t>
        <a:bodyPr/>
        <a:lstStyle/>
        <a:p>
          <a:endParaRPr lang="en-US"/>
        </a:p>
      </dgm:t>
    </dgm:pt>
    <dgm:pt modelId="{721CAB64-F78E-4E22-AB87-25714EEFC925}" type="pres">
      <dgm:prSet presAssocID="{51CACEB6-560B-43A7-9817-13D22EC22E4C}" presName="diagram" presStyleCnt="0">
        <dgm:presLayoutVars>
          <dgm:dir/>
          <dgm:resizeHandles val="exact"/>
        </dgm:presLayoutVars>
      </dgm:prSet>
      <dgm:spPr/>
    </dgm:pt>
    <dgm:pt modelId="{98C06940-A362-4F92-AD11-0DE13EE59AFA}" type="pres">
      <dgm:prSet presAssocID="{14EF5568-A283-42F9-9106-DA55E1651D4E}" presName="node" presStyleLbl="node1" presStyleIdx="0" presStyleCnt="6">
        <dgm:presLayoutVars>
          <dgm:bulletEnabled val="1"/>
        </dgm:presLayoutVars>
      </dgm:prSet>
      <dgm:spPr/>
    </dgm:pt>
    <dgm:pt modelId="{6CB1A376-9093-47BB-88C5-41100BC5A73F}" type="pres">
      <dgm:prSet presAssocID="{1E34799A-61ED-49C3-8B5E-2678F3081009}" presName="sibTrans" presStyleCnt="0"/>
      <dgm:spPr/>
    </dgm:pt>
    <dgm:pt modelId="{51857F39-E8EB-4BED-921F-7FFFDC108DB0}" type="pres">
      <dgm:prSet presAssocID="{ADC6F66B-5CF3-4DB9-873D-2703BF34138A}" presName="node" presStyleLbl="node1" presStyleIdx="1" presStyleCnt="6">
        <dgm:presLayoutVars>
          <dgm:bulletEnabled val="1"/>
        </dgm:presLayoutVars>
      </dgm:prSet>
      <dgm:spPr/>
    </dgm:pt>
    <dgm:pt modelId="{D22259DB-DECB-48A4-A8C8-FD146DB23591}" type="pres">
      <dgm:prSet presAssocID="{2B9186CA-6912-40A3-A738-6291F5D085BA}" presName="sibTrans" presStyleCnt="0"/>
      <dgm:spPr/>
    </dgm:pt>
    <dgm:pt modelId="{2D210D1C-0E35-4D61-A82B-F71EA13F4C56}" type="pres">
      <dgm:prSet presAssocID="{8448B810-9295-4356-A8FE-07372B4C6020}" presName="node" presStyleLbl="node1" presStyleIdx="2" presStyleCnt="6">
        <dgm:presLayoutVars>
          <dgm:bulletEnabled val="1"/>
        </dgm:presLayoutVars>
      </dgm:prSet>
      <dgm:spPr/>
    </dgm:pt>
    <dgm:pt modelId="{9A45D82F-6CDF-47F6-B5E7-A4926A775F2A}" type="pres">
      <dgm:prSet presAssocID="{BA31FB7B-563E-4707-946B-FA5DE9552E4D}" presName="sibTrans" presStyleCnt="0"/>
      <dgm:spPr/>
    </dgm:pt>
    <dgm:pt modelId="{53F733B0-F879-4C8D-B888-29A1930B261E}" type="pres">
      <dgm:prSet presAssocID="{375F20DB-DB50-492D-82BB-04ECB9747B61}" presName="node" presStyleLbl="node1" presStyleIdx="3" presStyleCnt="6">
        <dgm:presLayoutVars>
          <dgm:bulletEnabled val="1"/>
        </dgm:presLayoutVars>
      </dgm:prSet>
      <dgm:spPr/>
    </dgm:pt>
    <dgm:pt modelId="{C169B446-562F-4C52-97A4-CA9AF0008859}" type="pres">
      <dgm:prSet presAssocID="{F21F70DB-3B14-4E88-BFFB-0E42DF366A9E}" presName="sibTrans" presStyleCnt="0"/>
      <dgm:spPr/>
    </dgm:pt>
    <dgm:pt modelId="{35134FBD-FAB0-479A-B3A9-6934D5B5B838}" type="pres">
      <dgm:prSet presAssocID="{0AC36C49-EC56-4EE2-8B61-26E0A55D301A}" presName="node" presStyleLbl="node1" presStyleIdx="4" presStyleCnt="6">
        <dgm:presLayoutVars>
          <dgm:bulletEnabled val="1"/>
        </dgm:presLayoutVars>
      </dgm:prSet>
      <dgm:spPr/>
    </dgm:pt>
    <dgm:pt modelId="{5DA733AE-18D9-4152-B422-D8CBFB40AB92}" type="pres">
      <dgm:prSet presAssocID="{AF485AE7-4AB3-472F-A996-A492B4C231D8}" presName="sibTrans" presStyleCnt="0"/>
      <dgm:spPr/>
    </dgm:pt>
    <dgm:pt modelId="{FAB49D23-D09C-4385-B8FA-28DE4CB7766F}" type="pres">
      <dgm:prSet presAssocID="{79511864-6620-45A5-BD72-66421CDF6DA8}" presName="node" presStyleLbl="node1" presStyleIdx="5" presStyleCnt="6">
        <dgm:presLayoutVars>
          <dgm:bulletEnabled val="1"/>
        </dgm:presLayoutVars>
      </dgm:prSet>
      <dgm:spPr/>
    </dgm:pt>
  </dgm:ptLst>
  <dgm:cxnLst>
    <dgm:cxn modelId="{A2A32705-586D-44E2-BF4C-5F89FB77A5A5}" type="presOf" srcId="{79511864-6620-45A5-BD72-66421CDF6DA8}" destId="{FAB49D23-D09C-4385-B8FA-28DE4CB7766F}" srcOrd="0" destOrd="0" presId="urn:microsoft.com/office/officeart/2005/8/layout/default"/>
    <dgm:cxn modelId="{772C1F0D-D9CB-46D9-9421-A662BD0C9C50}" type="presOf" srcId="{0AC36C49-EC56-4EE2-8B61-26E0A55D301A}" destId="{35134FBD-FAB0-479A-B3A9-6934D5B5B838}" srcOrd="0" destOrd="0" presId="urn:microsoft.com/office/officeart/2005/8/layout/default"/>
    <dgm:cxn modelId="{8E657D4C-0802-4B3C-87AB-2FA065E47981}" type="presOf" srcId="{375F20DB-DB50-492D-82BB-04ECB9747B61}" destId="{53F733B0-F879-4C8D-B888-29A1930B261E}" srcOrd="0" destOrd="0" presId="urn:microsoft.com/office/officeart/2005/8/layout/default"/>
    <dgm:cxn modelId="{E26E6E84-2C1E-4E5A-A19A-EDF347473E1E}" srcId="{51CACEB6-560B-43A7-9817-13D22EC22E4C}" destId="{0AC36C49-EC56-4EE2-8B61-26E0A55D301A}" srcOrd="4" destOrd="0" parTransId="{02C902C7-BDA6-414C-8132-15285583A813}" sibTransId="{AF485AE7-4AB3-472F-A996-A492B4C231D8}"/>
    <dgm:cxn modelId="{727B1791-B9B6-47EA-808B-C1C5F8A33D77}" srcId="{51CACEB6-560B-43A7-9817-13D22EC22E4C}" destId="{ADC6F66B-5CF3-4DB9-873D-2703BF34138A}" srcOrd="1" destOrd="0" parTransId="{F3CC194C-D9D7-4939-8158-B4E50D8C57BE}" sibTransId="{2B9186CA-6912-40A3-A738-6291F5D085BA}"/>
    <dgm:cxn modelId="{B1D35591-8E0F-4E0B-8DA2-307597D71D3D}" type="presOf" srcId="{51CACEB6-560B-43A7-9817-13D22EC22E4C}" destId="{721CAB64-F78E-4E22-AB87-25714EEFC925}" srcOrd="0" destOrd="0" presId="urn:microsoft.com/office/officeart/2005/8/layout/default"/>
    <dgm:cxn modelId="{B35DC3A6-A45F-4BCE-A179-686F180F21D2}" srcId="{51CACEB6-560B-43A7-9817-13D22EC22E4C}" destId="{375F20DB-DB50-492D-82BB-04ECB9747B61}" srcOrd="3" destOrd="0" parTransId="{2AD91C99-59D3-4437-803E-8CBE5587AC72}" sibTransId="{F21F70DB-3B14-4E88-BFFB-0E42DF366A9E}"/>
    <dgm:cxn modelId="{5D7963A9-4522-4989-8156-8CEA1330544A}" type="presOf" srcId="{ADC6F66B-5CF3-4DB9-873D-2703BF34138A}" destId="{51857F39-E8EB-4BED-921F-7FFFDC108DB0}" srcOrd="0" destOrd="0" presId="urn:microsoft.com/office/officeart/2005/8/layout/default"/>
    <dgm:cxn modelId="{F8953DAC-7486-4175-9D4F-0A9CF682C5E7}" srcId="{51CACEB6-560B-43A7-9817-13D22EC22E4C}" destId="{14EF5568-A283-42F9-9106-DA55E1651D4E}" srcOrd="0" destOrd="0" parTransId="{74DDA075-8BCA-43B9-A97B-FEFDF57C166D}" sibTransId="{1E34799A-61ED-49C3-8B5E-2678F3081009}"/>
    <dgm:cxn modelId="{7883ECAE-BCF0-4938-AC3F-A0B185BE58AF}" srcId="{51CACEB6-560B-43A7-9817-13D22EC22E4C}" destId="{8448B810-9295-4356-A8FE-07372B4C6020}" srcOrd="2" destOrd="0" parTransId="{47011185-34E4-4693-91FB-D0923C41DAA9}" sibTransId="{BA31FB7B-563E-4707-946B-FA5DE9552E4D}"/>
    <dgm:cxn modelId="{267EAFC8-BA04-41EB-8CB7-809D60C580E4}" srcId="{51CACEB6-560B-43A7-9817-13D22EC22E4C}" destId="{79511864-6620-45A5-BD72-66421CDF6DA8}" srcOrd="5" destOrd="0" parTransId="{2EF3A128-4512-4E29-867D-667933FD521B}" sibTransId="{AB5D8EC8-62E0-46F3-A256-FE069433AA7C}"/>
    <dgm:cxn modelId="{FC2EBCDF-4018-4D17-8561-A81FB4C268B8}" type="presOf" srcId="{14EF5568-A283-42F9-9106-DA55E1651D4E}" destId="{98C06940-A362-4F92-AD11-0DE13EE59AFA}" srcOrd="0" destOrd="0" presId="urn:microsoft.com/office/officeart/2005/8/layout/default"/>
    <dgm:cxn modelId="{8328CCFC-E03C-4080-A922-83AB1F4C500A}" type="presOf" srcId="{8448B810-9295-4356-A8FE-07372B4C6020}" destId="{2D210D1C-0E35-4D61-A82B-F71EA13F4C56}" srcOrd="0" destOrd="0" presId="urn:microsoft.com/office/officeart/2005/8/layout/default"/>
    <dgm:cxn modelId="{494FE96A-9558-4453-9942-549F416DFF78}" type="presParOf" srcId="{721CAB64-F78E-4E22-AB87-25714EEFC925}" destId="{98C06940-A362-4F92-AD11-0DE13EE59AFA}" srcOrd="0" destOrd="0" presId="urn:microsoft.com/office/officeart/2005/8/layout/default"/>
    <dgm:cxn modelId="{3DD402DB-580F-40FF-92DF-5C6B5F985779}" type="presParOf" srcId="{721CAB64-F78E-4E22-AB87-25714EEFC925}" destId="{6CB1A376-9093-47BB-88C5-41100BC5A73F}" srcOrd="1" destOrd="0" presId="urn:microsoft.com/office/officeart/2005/8/layout/default"/>
    <dgm:cxn modelId="{709F1F3E-9C09-4686-8328-CC9FA590CA95}" type="presParOf" srcId="{721CAB64-F78E-4E22-AB87-25714EEFC925}" destId="{51857F39-E8EB-4BED-921F-7FFFDC108DB0}" srcOrd="2" destOrd="0" presId="urn:microsoft.com/office/officeart/2005/8/layout/default"/>
    <dgm:cxn modelId="{16997041-4D24-4235-ADF9-E3229B15C628}" type="presParOf" srcId="{721CAB64-F78E-4E22-AB87-25714EEFC925}" destId="{D22259DB-DECB-48A4-A8C8-FD146DB23591}" srcOrd="3" destOrd="0" presId="urn:microsoft.com/office/officeart/2005/8/layout/default"/>
    <dgm:cxn modelId="{830641E2-11CB-40E5-A1EB-331546F569BA}" type="presParOf" srcId="{721CAB64-F78E-4E22-AB87-25714EEFC925}" destId="{2D210D1C-0E35-4D61-A82B-F71EA13F4C56}" srcOrd="4" destOrd="0" presId="urn:microsoft.com/office/officeart/2005/8/layout/default"/>
    <dgm:cxn modelId="{2D506DDB-B316-42D7-A5C4-9DACF27F90C6}" type="presParOf" srcId="{721CAB64-F78E-4E22-AB87-25714EEFC925}" destId="{9A45D82F-6CDF-47F6-B5E7-A4926A775F2A}" srcOrd="5" destOrd="0" presId="urn:microsoft.com/office/officeart/2005/8/layout/default"/>
    <dgm:cxn modelId="{FDE6373D-A8D7-4839-B9FB-498B08D8ACD0}" type="presParOf" srcId="{721CAB64-F78E-4E22-AB87-25714EEFC925}" destId="{53F733B0-F879-4C8D-B888-29A1930B261E}" srcOrd="6" destOrd="0" presId="urn:microsoft.com/office/officeart/2005/8/layout/default"/>
    <dgm:cxn modelId="{F00FA079-BCC1-4810-B6B5-B446C119BB97}" type="presParOf" srcId="{721CAB64-F78E-4E22-AB87-25714EEFC925}" destId="{C169B446-562F-4C52-97A4-CA9AF0008859}" srcOrd="7" destOrd="0" presId="urn:microsoft.com/office/officeart/2005/8/layout/default"/>
    <dgm:cxn modelId="{95EDAFB7-9206-471E-9CD0-406B306441AC}" type="presParOf" srcId="{721CAB64-F78E-4E22-AB87-25714EEFC925}" destId="{35134FBD-FAB0-479A-B3A9-6934D5B5B838}" srcOrd="8" destOrd="0" presId="urn:microsoft.com/office/officeart/2005/8/layout/default"/>
    <dgm:cxn modelId="{3F4A085C-4AAF-4680-9461-A7D1A7626DB1}" type="presParOf" srcId="{721CAB64-F78E-4E22-AB87-25714EEFC925}" destId="{5DA733AE-18D9-4152-B422-D8CBFB40AB92}" srcOrd="9" destOrd="0" presId="urn:microsoft.com/office/officeart/2005/8/layout/default"/>
    <dgm:cxn modelId="{63871E32-B66F-4F34-9605-7955CB4E94AA}" type="presParOf" srcId="{721CAB64-F78E-4E22-AB87-25714EEFC925}" destId="{FAB49D23-D09C-4385-B8FA-28DE4CB7766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64D4E8A-924C-49A0-8408-285CA6AD6167}"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BE5EF641-E84E-4043-A268-D85B08A9164F}">
      <dgm:prSet/>
      <dgm:spPr/>
      <dgm:t>
        <a:bodyPr/>
        <a:lstStyle/>
        <a:p>
          <a:r>
            <a:rPr lang="en-US"/>
            <a:t>Venice IB may be a strong choice for students who:</a:t>
          </a:r>
        </a:p>
      </dgm:t>
    </dgm:pt>
    <dgm:pt modelId="{6092864A-A0E7-4671-9BC7-956A08709C37}" type="parTrans" cxnId="{6A1BC174-F902-4B7E-ADA1-FE08992CAD5C}">
      <dgm:prSet/>
      <dgm:spPr/>
      <dgm:t>
        <a:bodyPr/>
        <a:lstStyle/>
        <a:p>
          <a:endParaRPr lang="en-US"/>
        </a:p>
      </dgm:t>
    </dgm:pt>
    <dgm:pt modelId="{56694A86-54CB-49CC-B91D-B2F7338B9ABD}" type="sibTrans" cxnId="{6A1BC174-F902-4B7E-ADA1-FE08992CAD5C}">
      <dgm:prSet/>
      <dgm:spPr/>
      <dgm:t>
        <a:bodyPr/>
        <a:lstStyle/>
        <a:p>
          <a:endParaRPr lang="en-US"/>
        </a:p>
      </dgm:t>
    </dgm:pt>
    <dgm:pt modelId="{AFEAADCF-106D-4A7A-9902-F15BBD619873}">
      <dgm:prSet/>
      <dgm:spPr/>
      <dgm:t>
        <a:bodyPr/>
        <a:lstStyle/>
        <a:p>
          <a:r>
            <a:rPr lang="en-US"/>
            <a:t>Are curious and motivated</a:t>
          </a:r>
        </a:p>
      </dgm:t>
    </dgm:pt>
    <dgm:pt modelId="{29CB26D9-09F0-4D8A-854E-9EC62FF25574}" type="parTrans" cxnId="{D5FF1360-5683-44F0-85BE-4C6E3ABDA334}">
      <dgm:prSet/>
      <dgm:spPr/>
      <dgm:t>
        <a:bodyPr/>
        <a:lstStyle/>
        <a:p>
          <a:endParaRPr lang="en-US"/>
        </a:p>
      </dgm:t>
    </dgm:pt>
    <dgm:pt modelId="{CB2DBAC5-EC14-488C-A0B2-6EC26D1790AA}" type="sibTrans" cxnId="{D5FF1360-5683-44F0-85BE-4C6E3ABDA334}">
      <dgm:prSet/>
      <dgm:spPr/>
      <dgm:t>
        <a:bodyPr/>
        <a:lstStyle/>
        <a:p>
          <a:endParaRPr lang="en-US"/>
        </a:p>
      </dgm:t>
    </dgm:pt>
    <dgm:pt modelId="{220911B2-45A6-4646-A0F8-457DD819C5E8}">
      <dgm:prSet/>
      <dgm:spPr/>
      <dgm:t>
        <a:bodyPr/>
        <a:lstStyle/>
        <a:p>
          <a:r>
            <a:rPr lang="en-US"/>
            <a:t>Want to be well prepared for college</a:t>
          </a:r>
        </a:p>
      </dgm:t>
    </dgm:pt>
    <dgm:pt modelId="{090AFA8C-407D-45CA-BA25-9057B960F96A}" type="parTrans" cxnId="{AE22E408-D782-41A0-8DDD-590CB4D1AEA7}">
      <dgm:prSet/>
      <dgm:spPr/>
      <dgm:t>
        <a:bodyPr/>
        <a:lstStyle/>
        <a:p>
          <a:endParaRPr lang="en-US"/>
        </a:p>
      </dgm:t>
    </dgm:pt>
    <dgm:pt modelId="{1D3F077F-303A-40D3-8AB3-A502714E341F}" type="sibTrans" cxnId="{AE22E408-D782-41A0-8DDD-590CB4D1AEA7}">
      <dgm:prSet/>
      <dgm:spPr/>
      <dgm:t>
        <a:bodyPr/>
        <a:lstStyle/>
        <a:p>
          <a:endParaRPr lang="en-US"/>
        </a:p>
      </dgm:t>
    </dgm:pt>
    <dgm:pt modelId="{C676323B-42CD-4CCC-A1CC-DD7252BF01C9}">
      <dgm:prSet/>
      <dgm:spPr/>
      <dgm:t>
        <a:bodyPr/>
        <a:lstStyle/>
        <a:p>
          <a:r>
            <a:rPr lang="en-US"/>
            <a:t>Value strong relationships with teachers</a:t>
          </a:r>
        </a:p>
      </dgm:t>
    </dgm:pt>
    <dgm:pt modelId="{F9AAC0D3-CC3E-4DC1-83EA-BC2F8B65ED9C}" type="parTrans" cxnId="{03118C6B-864C-4AB7-9A1A-1A8327F0F58A}">
      <dgm:prSet/>
      <dgm:spPr/>
      <dgm:t>
        <a:bodyPr/>
        <a:lstStyle/>
        <a:p>
          <a:endParaRPr lang="en-US"/>
        </a:p>
      </dgm:t>
    </dgm:pt>
    <dgm:pt modelId="{616289D1-5A0F-4A5F-9EDC-F264F84FD4C0}" type="sibTrans" cxnId="{03118C6B-864C-4AB7-9A1A-1A8327F0F58A}">
      <dgm:prSet/>
      <dgm:spPr/>
      <dgm:t>
        <a:bodyPr/>
        <a:lstStyle/>
        <a:p>
          <a:endParaRPr lang="en-US"/>
        </a:p>
      </dgm:t>
    </dgm:pt>
    <dgm:pt modelId="{DA6500B1-706A-4641-8014-8F3A60523633}">
      <dgm:prSet/>
      <dgm:spPr/>
      <dgm:t>
        <a:bodyPr/>
        <a:lstStyle/>
        <a:p>
          <a:r>
            <a:rPr lang="en-US"/>
            <a:t>Are ready to grow academically and personally</a:t>
          </a:r>
        </a:p>
      </dgm:t>
    </dgm:pt>
    <dgm:pt modelId="{80EDCF9F-3356-45F1-BA78-C6AA30E54415}" type="parTrans" cxnId="{1D108F0E-95F4-493F-9B1B-2353670637F8}">
      <dgm:prSet/>
      <dgm:spPr/>
      <dgm:t>
        <a:bodyPr/>
        <a:lstStyle/>
        <a:p>
          <a:endParaRPr lang="en-US"/>
        </a:p>
      </dgm:t>
    </dgm:pt>
    <dgm:pt modelId="{21C863DD-5159-4892-931A-C0F61948D218}" type="sibTrans" cxnId="{1D108F0E-95F4-493F-9B1B-2353670637F8}">
      <dgm:prSet/>
      <dgm:spPr/>
      <dgm:t>
        <a:bodyPr/>
        <a:lstStyle/>
        <a:p>
          <a:endParaRPr lang="en-US"/>
        </a:p>
      </dgm:t>
    </dgm:pt>
    <dgm:pt modelId="{EC34F657-D748-448E-8C4E-7BC4A1676CB0}" type="pres">
      <dgm:prSet presAssocID="{264D4E8A-924C-49A0-8408-285CA6AD6167}" presName="linear" presStyleCnt="0">
        <dgm:presLayoutVars>
          <dgm:animLvl val="lvl"/>
          <dgm:resizeHandles val="exact"/>
        </dgm:presLayoutVars>
      </dgm:prSet>
      <dgm:spPr/>
    </dgm:pt>
    <dgm:pt modelId="{975BFB96-17D7-4763-9A22-E5B5CE5FBD3D}" type="pres">
      <dgm:prSet presAssocID="{BE5EF641-E84E-4043-A268-D85B08A9164F}" presName="parentText" presStyleLbl="node1" presStyleIdx="0" presStyleCnt="5">
        <dgm:presLayoutVars>
          <dgm:chMax val="0"/>
          <dgm:bulletEnabled val="1"/>
        </dgm:presLayoutVars>
      </dgm:prSet>
      <dgm:spPr/>
    </dgm:pt>
    <dgm:pt modelId="{071AACA1-E4C7-4269-ADC1-C2A59C2C53C5}" type="pres">
      <dgm:prSet presAssocID="{56694A86-54CB-49CC-B91D-B2F7338B9ABD}" presName="spacer" presStyleCnt="0"/>
      <dgm:spPr/>
    </dgm:pt>
    <dgm:pt modelId="{CCE3C1DE-A159-4E41-9118-74132BE6E2A6}" type="pres">
      <dgm:prSet presAssocID="{AFEAADCF-106D-4A7A-9902-F15BBD619873}" presName="parentText" presStyleLbl="node1" presStyleIdx="1" presStyleCnt="5">
        <dgm:presLayoutVars>
          <dgm:chMax val="0"/>
          <dgm:bulletEnabled val="1"/>
        </dgm:presLayoutVars>
      </dgm:prSet>
      <dgm:spPr/>
    </dgm:pt>
    <dgm:pt modelId="{34F4C440-1A77-4948-A2CD-DB31A2778B8B}" type="pres">
      <dgm:prSet presAssocID="{CB2DBAC5-EC14-488C-A0B2-6EC26D1790AA}" presName="spacer" presStyleCnt="0"/>
      <dgm:spPr/>
    </dgm:pt>
    <dgm:pt modelId="{51768781-FF50-49E4-8B66-64D267629885}" type="pres">
      <dgm:prSet presAssocID="{220911B2-45A6-4646-A0F8-457DD819C5E8}" presName="parentText" presStyleLbl="node1" presStyleIdx="2" presStyleCnt="5">
        <dgm:presLayoutVars>
          <dgm:chMax val="0"/>
          <dgm:bulletEnabled val="1"/>
        </dgm:presLayoutVars>
      </dgm:prSet>
      <dgm:spPr/>
    </dgm:pt>
    <dgm:pt modelId="{3C7B41F1-58E8-47A4-A477-FA11B6914F39}" type="pres">
      <dgm:prSet presAssocID="{1D3F077F-303A-40D3-8AB3-A502714E341F}" presName="spacer" presStyleCnt="0"/>
      <dgm:spPr/>
    </dgm:pt>
    <dgm:pt modelId="{48062898-0837-44EE-80DA-F713BA09FEEE}" type="pres">
      <dgm:prSet presAssocID="{C676323B-42CD-4CCC-A1CC-DD7252BF01C9}" presName="parentText" presStyleLbl="node1" presStyleIdx="3" presStyleCnt="5">
        <dgm:presLayoutVars>
          <dgm:chMax val="0"/>
          <dgm:bulletEnabled val="1"/>
        </dgm:presLayoutVars>
      </dgm:prSet>
      <dgm:spPr/>
    </dgm:pt>
    <dgm:pt modelId="{AAC1B4EB-6F31-4E78-BCE7-C42A3FC06FF8}" type="pres">
      <dgm:prSet presAssocID="{616289D1-5A0F-4A5F-9EDC-F264F84FD4C0}" presName="spacer" presStyleCnt="0"/>
      <dgm:spPr/>
    </dgm:pt>
    <dgm:pt modelId="{A7C2BDB8-C764-49B0-807D-5BDBE77CEF27}" type="pres">
      <dgm:prSet presAssocID="{DA6500B1-706A-4641-8014-8F3A60523633}" presName="parentText" presStyleLbl="node1" presStyleIdx="4" presStyleCnt="5">
        <dgm:presLayoutVars>
          <dgm:chMax val="0"/>
          <dgm:bulletEnabled val="1"/>
        </dgm:presLayoutVars>
      </dgm:prSet>
      <dgm:spPr/>
    </dgm:pt>
  </dgm:ptLst>
  <dgm:cxnLst>
    <dgm:cxn modelId="{AE22E408-D782-41A0-8DDD-590CB4D1AEA7}" srcId="{264D4E8A-924C-49A0-8408-285CA6AD6167}" destId="{220911B2-45A6-4646-A0F8-457DD819C5E8}" srcOrd="2" destOrd="0" parTransId="{090AFA8C-407D-45CA-BA25-9057B960F96A}" sibTransId="{1D3F077F-303A-40D3-8AB3-A502714E341F}"/>
    <dgm:cxn modelId="{1D108F0E-95F4-493F-9B1B-2353670637F8}" srcId="{264D4E8A-924C-49A0-8408-285CA6AD6167}" destId="{DA6500B1-706A-4641-8014-8F3A60523633}" srcOrd="4" destOrd="0" parTransId="{80EDCF9F-3356-45F1-BA78-C6AA30E54415}" sibTransId="{21C863DD-5159-4892-931A-C0F61948D218}"/>
    <dgm:cxn modelId="{AED69940-477A-4246-A787-015913535F67}" type="presOf" srcId="{BE5EF641-E84E-4043-A268-D85B08A9164F}" destId="{975BFB96-17D7-4763-9A22-E5B5CE5FBD3D}" srcOrd="0" destOrd="0" presId="urn:microsoft.com/office/officeart/2005/8/layout/vList2"/>
    <dgm:cxn modelId="{D5FF1360-5683-44F0-85BE-4C6E3ABDA334}" srcId="{264D4E8A-924C-49A0-8408-285CA6AD6167}" destId="{AFEAADCF-106D-4A7A-9902-F15BBD619873}" srcOrd="1" destOrd="0" parTransId="{29CB26D9-09F0-4D8A-854E-9EC62FF25574}" sibTransId="{CB2DBAC5-EC14-488C-A0B2-6EC26D1790AA}"/>
    <dgm:cxn modelId="{03118C6B-864C-4AB7-9A1A-1A8327F0F58A}" srcId="{264D4E8A-924C-49A0-8408-285CA6AD6167}" destId="{C676323B-42CD-4CCC-A1CC-DD7252BF01C9}" srcOrd="3" destOrd="0" parTransId="{F9AAC0D3-CC3E-4DC1-83EA-BC2F8B65ED9C}" sibTransId="{616289D1-5A0F-4A5F-9EDC-F264F84FD4C0}"/>
    <dgm:cxn modelId="{6A1BC174-F902-4B7E-ADA1-FE08992CAD5C}" srcId="{264D4E8A-924C-49A0-8408-285CA6AD6167}" destId="{BE5EF641-E84E-4043-A268-D85B08A9164F}" srcOrd="0" destOrd="0" parTransId="{6092864A-A0E7-4671-9BC7-956A08709C37}" sibTransId="{56694A86-54CB-49CC-B91D-B2F7338B9ABD}"/>
    <dgm:cxn modelId="{9F95E07D-4B78-4E27-BBBA-5CA93A6DB72F}" type="presOf" srcId="{264D4E8A-924C-49A0-8408-285CA6AD6167}" destId="{EC34F657-D748-448E-8C4E-7BC4A1676CB0}" srcOrd="0" destOrd="0" presId="urn:microsoft.com/office/officeart/2005/8/layout/vList2"/>
    <dgm:cxn modelId="{DBBE8D8A-C561-41BD-8250-58A28451958A}" type="presOf" srcId="{220911B2-45A6-4646-A0F8-457DD819C5E8}" destId="{51768781-FF50-49E4-8B66-64D267629885}" srcOrd="0" destOrd="0" presId="urn:microsoft.com/office/officeart/2005/8/layout/vList2"/>
    <dgm:cxn modelId="{11431997-26FD-480A-B380-9274439DB0C0}" type="presOf" srcId="{DA6500B1-706A-4641-8014-8F3A60523633}" destId="{A7C2BDB8-C764-49B0-807D-5BDBE77CEF27}" srcOrd="0" destOrd="0" presId="urn:microsoft.com/office/officeart/2005/8/layout/vList2"/>
    <dgm:cxn modelId="{BCB8D2A9-DD8B-4B11-BE28-290F4EF5A964}" type="presOf" srcId="{C676323B-42CD-4CCC-A1CC-DD7252BF01C9}" destId="{48062898-0837-44EE-80DA-F713BA09FEEE}" srcOrd="0" destOrd="0" presId="urn:microsoft.com/office/officeart/2005/8/layout/vList2"/>
    <dgm:cxn modelId="{CD19D5DF-B47F-4D5A-8CEE-6CB0DAF16CEA}" type="presOf" srcId="{AFEAADCF-106D-4A7A-9902-F15BBD619873}" destId="{CCE3C1DE-A159-4E41-9118-74132BE6E2A6}" srcOrd="0" destOrd="0" presId="urn:microsoft.com/office/officeart/2005/8/layout/vList2"/>
    <dgm:cxn modelId="{B36FF6EB-D194-4362-9CB7-984163503D09}" type="presParOf" srcId="{EC34F657-D748-448E-8C4E-7BC4A1676CB0}" destId="{975BFB96-17D7-4763-9A22-E5B5CE5FBD3D}" srcOrd="0" destOrd="0" presId="urn:microsoft.com/office/officeart/2005/8/layout/vList2"/>
    <dgm:cxn modelId="{CE9FE16E-79D8-44BB-AC43-FF6EDCD67ABB}" type="presParOf" srcId="{EC34F657-D748-448E-8C4E-7BC4A1676CB0}" destId="{071AACA1-E4C7-4269-ADC1-C2A59C2C53C5}" srcOrd="1" destOrd="0" presId="urn:microsoft.com/office/officeart/2005/8/layout/vList2"/>
    <dgm:cxn modelId="{714BE2C5-44F0-4233-94F9-43AEB1202CD1}" type="presParOf" srcId="{EC34F657-D748-448E-8C4E-7BC4A1676CB0}" destId="{CCE3C1DE-A159-4E41-9118-74132BE6E2A6}" srcOrd="2" destOrd="0" presId="urn:microsoft.com/office/officeart/2005/8/layout/vList2"/>
    <dgm:cxn modelId="{3BB2DAE7-7091-4C5F-8383-6833B4ECB0BD}" type="presParOf" srcId="{EC34F657-D748-448E-8C4E-7BC4A1676CB0}" destId="{34F4C440-1A77-4948-A2CD-DB31A2778B8B}" srcOrd="3" destOrd="0" presId="urn:microsoft.com/office/officeart/2005/8/layout/vList2"/>
    <dgm:cxn modelId="{17193FB4-687C-4BA0-85AB-D527B792BA0B}" type="presParOf" srcId="{EC34F657-D748-448E-8C4E-7BC4A1676CB0}" destId="{51768781-FF50-49E4-8B66-64D267629885}" srcOrd="4" destOrd="0" presId="urn:microsoft.com/office/officeart/2005/8/layout/vList2"/>
    <dgm:cxn modelId="{A104A9DC-1BDD-4E01-8BFD-854FD10CA683}" type="presParOf" srcId="{EC34F657-D748-448E-8C4E-7BC4A1676CB0}" destId="{3C7B41F1-58E8-47A4-A477-FA11B6914F39}" srcOrd="5" destOrd="0" presId="urn:microsoft.com/office/officeart/2005/8/layout/vList2"/>
    <dgm:cxn modelId="{D53DD740-18D5-44F7-9C82-191AF0A73681}" type="presParOf" srcId="{EC34F657-D748-448E-8C4E-7BC4A1676CB0}" destId="{48062898-0837-44EE-80DA-F713BA09FEEE}" srcOrd="6" destOrd="0" presId="urn:microsoft.com/office/officeart/2005/8/layout/vList2"/>
    <dgm:cxn modelId="{A09C45CF-5F11-4134-B7B0-BA0FCA04F57E}" type="presParOf" srcId="{EC34F657-D748-448E-8C4E-7BC4A1676CB0}" destId="{AAC1B4EB-6F31-4E78-BCE7-C42A3FC06FF8}" srcOrd="7" destOrd="0" presId="urn:microsoft.com/office/officeart/2005/8/layout/vList2"/>
    <dgm:cxn modelId="{0E9A5F8C-B2BB-48DF-936E-AD9FB0062AB2}" type="presParOf" srcId="{EC34F657-D748-448E-8C4E-7BC4A1676CB0}" destId="{A7C2BDB8-C764-49B0-807D-5BDBE77CEF2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5592259-8FB8-4DF3-972D-35100B09FE4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637CF20-CFB1-42B9-98AC-F3C7FDB7C10A}">
      <dgm:prSet/>
      <dgm:spPr/>
      <dgm:t>
        <a:bodyPr/>
        <a:lstStyle/>
        <a:p>
          <a:r>
            <a:rPr lang="en-US"/>
            <a:t>“IB taught me how to think, not just what to memorize.”</a:t>
          </a:r>
        </a:p>
      </dgm:t>
    </dgm:pt>
    <dgm:pt modelId="{D2CCE648-8AE0-4D6B-96F1-885D4C1090B3}" type="parTrans" cxnId="{091EF2EA-47A3-4AA9-9C3A-C21454C32274}">
      <dgm:prSet/>
      <dgm:spPr/>
      <dgm:t>
        <a:bodyPr/>
        <a:lstStyle/>
        <a:p>
          <a:endParaRPr lang="en-US"/>
        </a:p>
      </dgm:t>
    </dgm:pt>
    <dgm:pt modelId="{F49D660F-5346-492E-8032-2708650597FE}" type="sibTrans" cxnId="{091EF2EA-47A3-4AA9-9C3A-C21454C32274}">
      <dgm:prSet/>
      <dgm:spPr/>
      <dgm:t>
        <a:bodyPr/>
        <a:lstStyle/>
        <a:p>
          <a:endParaRPr lang="en-US"/>
        </a:p>
      </dgm:t>
    </dgm:pt>
    <dgm:pt modelId="{4A1691B6-7321-411E-88CB-4C8C33A5E807}">
      <dgm:prSet/>
      <dgm:spPr/>
      <dgm:t>
        <a:bodyPr/>
        <a:lstStyle/>
        <a:p>
          <a:r>
            <a:rPr lang="en-US"/>
            <a:t>“I felt supported, even when the work was challenging.”</a:t>
          </a:r>
        </a:p>
      </dgm:t>
    </dgm:pt>
    <dgm:pt modelId="{CE2DD9EE-E256-499A-8B5C-856825B4E6CE}" type="parTrans" cxnId="{74F129B3-35DF-4B04-B17E-7416F2B0D8DE}">
      <dgm:prSet/>
      <dgm:spPr/>
      <dgm:t>
        <a:bodyPr/>
        <a:lstStyle/>
        <a:p>
          <a:endParaRPr lang="en-US"/>
        </a:p>
      </dgm:t>
    </dgm:pt>
    <dgm:pt modelId="{99FC94DA-DB1A-42BA-A3BF-9518065F41DE}" type="sibTrans" cxnId="{74F129B3-35DF-4B04-B17E-7416F2B0D8DE}">
      <dgm:prSet/>
      <dgm:spPr/>
      <dgm:t>
        <a:bodyPr/>
        <a:lstStyle/>
        <a:p>
          <a:endParaRPr lang="en-US"/>
        </a:p>
      </dgm:t>
    </dgm:pt>
    <dgm:pt modelId="{E5EFD2C4-D773-4A79-B723-083F3630D950}">
      <dgm:prSet/>
      <dgm:spPr/>
      <dgm:t>
        <a:bodyPr/>
        <a:lstStyle/>
        <a:p>
          <a:r>
            <a:rPr lang="en-US"/>
            <a:t>“IB prepared me for college in ways I didn’t expect.”</a:t>
          </a:r>
        </a:p>
      </dgm:t>
    </dgm:pt>
    <dgm:pt modelId="{C7C7D26C-A3EE-4CF1-9836-D8282712DBC5}" type="parTrans" cxnId="{A75A38F8-F3EA-4E9A-AF81-9366948CEDC1}">
      <dgm:prSet/>
      <dgm:spPr/>
      <dgm:t>
        <a:bodyPr/>
        <a:lstStyle/>
        <a:p>
          <a:endParaRPr lang="en-US"/>
        </a:p>
      </dgm:t>
    </dgm:pt>
    <dgm:pt modelId="{91B7D3A9-249B-4819-82F2-CB15D39D1672}" type="sibTrans" cxnId="{A75A38F8-F3EA-4E9A-AF81-9366948CEDC1}">
      <dgm:prSet/>
      <dgm:spPr/>
      <dgm:t>
        <a:bodyPr/>
        <a:lstStyle/>
        <a:p>
          <a:endParaRPr lang="en-US"/>
        </a:p>
      </dgm:t>
    </dgm:pt>
    <dgm:pt modelId="{B7B0CA47-7343-4A0F-BC16-F0E3E205B6B8}" type="pres">
      <dgm:prSet presAssocID="{15592259-8FB8-4DF3-972D-35100B09FE4F}" presName="linear" presStyleCnt="0">
        <dgm:presLayoutVars>
          <dgm:animLvl val="lvl"/>
          <dgm:resizeHandles val="exact"/>
        </dgm:presLayoutVars>
      </dgm:prSet>
      <dgm:spPr/>
    </dgm:pt>
    <dgm:pt modelId="{B856E352-5A69-4B7B-A1C3-511A0C586017}" type="pres">
      <dgm:prSet presAssocID="{F637CF20-CFB1-42B9-98AC-F3C7FDB7C10A}" presName="parentText" presStyleLbl="node1" presStyleIdx="0" presStyleCnt="3">
        <dgm:presLayoutVars>
          <dgm:chMax val="0"/>
          <dgm:bulletEnabled val="1"/>
        </dgm:presLayoutVars>
      </dgm:prSet>
      <dgm:spPr/>
    </dgm:pt>
    <dgm:pt modelId="{3DAA71EF-BB1D-4B60-94A2-29E6D11BF147}" type="pres">
      <dgm:prSet presAssocID="{F49D660F-5346-492E-8032-2708650597FE}" presName="spacer" presStyleCnt="0"/>
      <dgm:spPr/>
    </dgm:pt>
    <dgm:pt modelId="{1A12D91B-75AE-45BD-86F7-75E2776181D0}" type="pres">
      <dgm:prSet presAssocID="{4A1691B6-7321-411E-88CB-4C8C33A5E807}" presName="parentText" presStyleLbl="node1" presStyleIdx="1" presStyleCnt="3">
        <dgm:presLayoutVars>
          <dgm:chMax val="0"/>
          <dgm:bulletEnabled val="1"/>
        </dgm:presLayoutVars>
      </dgm:prSet>
      <dgm:spPr/>
    </dgm:pt>
    <dgm:pt modelId="{87B8CA60-EB8A-4AA0-B623-C00BC8CC4984}" type="pres">
      <dgm:prSet presAssocID="{99FC94DA-DB1A-42BA-A3BF-9518065F41DE}" presName="spacer" presStyleCnt="0"/>
      <dgm:spPr/>
    </dgm:pt>
    <dgm:pt modelId="{71360CBF-E031-4992-9CA1-35E1D622B51C}" type="pres">
      <dgm:prSet presAssocID="{E5EFD2C4-D773-4A79-B723-083F3630D950}" presName="parentText" presStyleLbl="node1" presStyleIdx="2" presStyleCnt="3">
        <dgm:presLayoutVars>
          <dgm:chMax val="0"/>
          <dgm:bulletEnabled val="1"/>
        </dgm:presLayoutVars>
      </dgm:prSet>
      <dgm:spPr/>
    </dgm:pt>
  </dgm:ptLst>
  <dgm:cxnLst>
    <dgm:cxn modelId="{213B2610-925A-4BC8-A919-434EE9B1654C}" type="presOf" srcId="{15592259-8FB8-4DF3-972D-35100B09FE4F}" destId="{B7B0CA47-7343-4A0F-BC16-F0E3E205B6B8}" srcOrd="0" destOrd="0" presId="urn:microsoft.com/office/officeart/2005/8/layout/vList2"/>
    <dgm:cxn modelId="{5A2DB127-685F-4FED-8C98-536F7723A563}" type="presOf" srcId="{4A1691B6-7321-411E-88CB-4C8C33A5E807}" destId="{1A12D91B-75AE-45BD-86F7-75E2776181D0}" srcOrd="0" destOrd="0" presId="urn:microsoft.com/office/officeart/2005/8/layout/vList2"/>
    <dgm:cxn modelId="{F42BFD85-55D9-4C6C-A4CC-8D6AC7D84404}" type="presOf" srcId="{F637CF20-CFB1-42B9-98AC-F3C7FDB7C10A}" destId="{B856E352-5A69-4B7B-A1C3-511A0C586017}" srcOrd="0" destOrd="0" presId="urn:microsoft.com/office/officeart/2005/8/layout/vList2"/>
    <dgm:cxn modelId="{74F129B3-35DF-4B04-B17E-7416F2B0D8DE}" srcId="{15592259-8FB8-4DF3-972D-35100B09FE4F}" destId="{4A1691B6-7321-411E-88CB-4C8C33A5E807}" srcOrd="1" destOrd="0" parTransId="{CE2DD9EE-E256-499A-8B5C-856825B4E6CE}" sibTransId="{99FC94DA-DB1A-42BA-A3BF-9518065F41DE}"/>
    <dgm:cxn modelId="{B943A6B6-3204-4F1C-83D5-4F6AD6A67CD3}" type="presOf" srcId="{E5EFD2C4-D773-4A79-B723-083F3630D950}" destId="{71360CBF-E031-4992-9CA1-35E1D622B51C}" srcOrd="0" destOrd="0" presId="urn:microsoft.com/office/officeart/2005/8/layout/vList2"/>
    <dgm:cxn modelId="{091EF2EA-47A3-4AA9-9C3A-C21454C32274}" srcId="{15592259-8FB8-4DF3-972D-35100B09FE4F}" destId="{F637CF20-CFB1-42B9-98AC-F3C7FDB7C10A}" srcOrd="0" destOrd="0" parTransId="{D2CCE648-8AE0-4D6B-96F1-885D4C1090B3}" sibTransId="{F49D660F-5346-492E-8032-2708650597FE}"/>
    <dgm:cxn modelId="{A75A38F8-F3EA-4E9A-AF81-9366948CEDC1}" srcId="{15592259-8FB8-4DF3-972D-35100B09FE4F}" destId="{E5EFD2C4-D773-4A79-B723-083F3630D950}" srcOrd="2" destOrd="0" parTransId="{C7C7D26C-A3EE-4CF1-9836-D8282712DBC5}" sibTransId="{91B7D3A9-249B-4819-82F2-CB15D39D1672}"/>
    <dgm:cxn modelId="{043EAF0F-120F-417F-A2CA-8ADC6DED599E}" type="presParOf" srcId="{B7B0CA47-7343-4A0F-BC16-F0E3E205B6B8}" destId="{B856E352-5A69-4B7B-A1C3-511A0C586017}" srcOrd="0" destOrd="0" presId="urn:microsoft.com/office/officeart/2005/8/layout/vList2"/>
    <dgm:cxn modelId="{E0C735D5-8667-4D17-B5DD-B7DCBAC3F831}" type="presParOf" srcId="{B7B0CA47-7343-4A0F-BC16-F0E3E205B6B8}" destId="{3DAA71EF-BB1D-4B60-94A2-29E6D11BF147}" srcOrd="1" destOrd="0" presId="urn:microsoft.com/office/officeart/2005/8/layout/vList2"/>
    <dgm:cxn modelId="{84118201-48D5-4FEB-A990-392D4404F9A9}" type="presParOf" srcId="{B7B0CA47-7343-4A0F-BC16-F0E3E205B6B8}" destId="{1A12D91B-75AE-45BD-86F7-75E2776181D0}" srcOrd="2" destOrd="0" presId="urn:microsoft.com/office/officeart/2005/8/layout/vList2"/>
    <dgm:cxn modelId="{EB028855-B32F-4BDE-B931-91428130F82B}" type="presParOf" srcId="{B7B0CA47-7343-4A0F-BC16-F0E3E205B6B8}" destId="{87B8CA60-EB8A-4AA0-B623-C00BC8CC4984}" srcOrd="3" destOrd="0" presId="urn:microsoft.com/office/officeart/2005/8/layout/vList2"/>
    <dgm:cxn modelId="{17E95715-641C-4BA0-A3DC-AF04BF2E29E8}" type="presParOf" srcId="{B7B0CA47-7343-4A0F-BC16-F0E3E205B6B8}" destId="{71360CBF-E031-4992-9CA1-35E1D622B51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043313C-74C5-47AD-8C80-465C3D60B1FA}"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ABA0AE85-278C-462A-A7E6-E50301130D04}">
      <dgm:prSet/>
      <dgm:spPr/>
      <dgm:t>
        <a:bodyPr/>
        <a:lstStyle/>
        <a:p>
          <a:r>
            <a:rPr lang="en-US"/>
            <a:t>Athletics and fine arts</a:t>
          </a:r>
        </a:p>
      </dgm:t>
    </dgm:pt>
    <dgm:pt modelId="{4E5F862C-42CF-4C3B-B0DD-3E436E798CEF}" type="parTrans" cxnId="{AB4F455F-158A-4A30-85A0-F2F5D877A70D}">
      <dgm:prSet/>
      <dgm:spPr/>
      <dgm:t>
        <a:bodyPr/>
        <a:lstStyle/>
        <a:p>
          <a:endParaRPr lang="en-US"/>
        </a:p>
      </dgm:t>
    </dgm:pt>
    <dgm:pt modelId="{28C5E90C-2884-4F6D-80BC-58F7411B2483}" type="sibTrans" cxnId="{AB4F455F-158A-4A30-85A0-F2F5D877A70D}">
      <dgm:prSet/>
      <dgm:spPr/>
      <dgm:t>
        <a:bodyPr/>
        <a:lstStyle/>
        <a:p>
          <a:endParaRPr lang="en-US"/>
        </a:p>
      </dgm:t>
    </dgm:pt>
    <dgm:pt modelId="{6C78883F-17C8-4DA8-8AFF-8F239E4FB538}">
      <dgm:prSet/>
      <dgm:spPr/>
      <dgm:t>
        <a:bodyPr/>
        <a:lstStyle/>
        <a:p>
          <a:r>
            <a:rPr lang="en-US"/>
            <a:t>Clubs, leadership, and service</a:t>
          </a:r>
        </a:p>
      </dgm:t>
    </dgm:pt>
    <dgm:pt modelId="{7B97B889-8EDD-4737-BC13-85C823D744D8}" type="parTrans" cxnId="{CEC8A499-D17E-4628-966D-6DF8061DD6AE}">
      <dgm:prSet/>
      <dgm:spPr/>
      <dgm:t>
        <a:bodyPr/>
        <a:lstStyle/>
        <a:p>
          <a:endParaRPr lang="en-US"/>
        </a:p>
      </dgm:t>
    </dgm:pt>
    <dgm:pt modelId="{F7FDB926-A44F-402B-B47F-434370D17A9A}" type="sibTrans" cxnId="{CEC8A499-D17E-4628-966D-6DF8061DD6AE}">
      <dgm:prSet/>
      <dgm:spPr/>
      <dgm:t>
        <a:bodyPr/>
        <a:lstStyle/>
        <a:p>
          <a:endParaRPr lang="en-US"/>
        </a:p>
      </dgm:t>
    </dgm:pt>
    <dgm:pt modelId="{BA9429CE-661F-433B-95F9-26B5751A0FE8}">
      <dgm:prSet/>
      <dgm:spPr/>
      <dgm:t>
        <a:bodyPr/>
        <a:lstStyle/>
        <a:p>
          <a:r>
            <a:rPr lang="en-US"/>
            <a:t>A full high school experience with IB structure and support</a:t>
          </a:r>
        </a:p>
      </dgm:t>
    </dgm:pt>
    <dgm:pt modelId="{A6BA7426-C4D4-4305-A74A-E3091EDF2E36}" type="parTrans" cxnId="{A40F0373-9866-4965-A78C-4A4512D439B2}">
      <dgm:prSet/>
      <dgm:spPr/>
      <dgm:t>
        <a:bodyPr/>
        <a:lstStyle/>
        <a:p>
          <a:endParaRPr lang="en-US"/>
        </a:p>
      </dgm:t>
    </dgm:pt>
    <dgm:pt modelId="{8B0C8F98-ADDE-4F11-8659-69D20E465CC1}" type="sibTrans" cxnId="{A40F0373-9866-4965-A78C-4A4512D439B2}">
      <dgm:prSet/>
      <dgm:spPr/>
      <dgm:t>
        <a:bodyPr/>
        <a:lstStyle/>
        <a:p>
          <a:endParaRPr lang="en-US"/>
        </a:p>
      </dgm:t>
    </dgm:pt>
    <dgm:pt modelId="{8E9CBABB-43CD-4C10-8203-A591FE5DFA4D}" type="pres">
      <dgm:prSet presAssocID="{B043313C-74C5-47AD-8C80-465C3D60B1FA}" presName="linear" presStyleCnt="0">
        <dgm:presLayoutVars>
          <dgm:animLvl val="lvl"/>
          <dgm:resizeHandles val="exact"/>
        </dgm:presLayoutVars>
      </dgm:prSet>
      <dgm:spPr/>
    </dgm:pt>
    <dgm:pt modelId="{9C6FB153-262C-4D94-BF76-2E069289A95D}" type="pres">
      <dgm:prSet presAssocID="{ABA0AE85-278C-462A-A7E6-E50301130D04}" presName="parentText" presStyleLbl="node1" presStyleIdx="0" presStyleCnt="3">
        <dgm:presLayoutVars>
          <dgm:chMax val="0"/>
          <dgm:bulletEnabled val="1"/>
        </dgm:presLayoutVars>
      </dgm:prSet>
      <dgm:spPr/>
    </dgm:pt>
    <dgm:pt modelId="{373794CE-7748-4F5D-B8FB-0CFF5413B124}" type="pres">
      <dgm:prSet presAssocID="{28C5E90C-2884-4F6D-80BC-58F7411B2483}" presName="spacer" presStyleCnt="0"/>
      <dgm:spPr/>
    </dgm:pt>
    <dgm:pt modelId="{82E853FF-3BF1-4F27-9750-17FE4BCEC4FB}" type="pres">
      <dgm:prSet presAssocID="{6C78883F-17C8-4DA8-8AFF-8F239E4FB538}" presName="parentText" presStyleLbl="node1" presStyleIdx="1" presStyleCnt="3">
        <dgm:presLayoutVars>
          <dgm:chMax val="0"/>
          <dgm:bulletEnabled val="1"/>
        </dgm:presLayoutVars>
      </dgm:prSet>
      <dgm:spPr/>
    </dgm:pt>
    <dgm:pt modelId="{6B62D136-BC0B-4AF3-B4D3-3B7F0622215C}" type="pres">
      <dgm:prSet presAssocID="{F7FDB926-A44F-402B-B47F-434370D17A9A}" presName="spacer" presStyleCnt="0"/>
      <dgm:spPr/>
    </dgm:pt>
    <dgm:pt modelId="{D6499F79-394B-46B7-BAF6-5197C8A78D6E}" type="pres">
      <dgm:prSet presAssocID="{BA9429CE-661F-433B-95F9-26B5751A0FE8}" presName="parentText" presStyleLbl="node1" presStyleIdx="2" presStyleCnt="3">
        <dgm:presLayoutVars>
          <dgm:chMax val="0"/>
          <dgm:bulletEnabled val="1"/>
        </dgm:presLayoutVars>
      </dgm:prSet>
      <dgm:spPr/>
    </dgm:pt>
  </dgm:ptLst>
  <dgm:cxnLst>
    <dgm:cxn modelId="{618BAD05-61FD-417B-8788-E3F06F711CC3}" type="presOf" srcId="{6C78883F-17C8-4DA8-8AFF-8F239E4FB538}" destId="{82E853FF-3BF1-4F27-9750-17FE4BCEC4FB}" srcOrd="0" destOrd="0" presId="urn:microsoft.com/office/officeart/2005/8/layout/vList2"/>
    <dgm:cxn modelId="{A583E337-43FF-4EE1-9BCD-21D05B317F58}" type="presOf" srcId="{ABA0AE85-278C-462A-A7E6-E50301130D04}" destId="{9C6FB153-262C-4D94-BF76-2E069289A95D}" srcOrd="0" destOrd="0" presId="urn:microsoft.com/office/officeart/2005/8/layout/vList2"/>
    <dgm:cxn modelId="{AB4F455F-158A-4A30-85A0-F2F5D877A70D}" srcId="{B043313C-74C5-47AD-8C80-465C3D60B1FA}" destId="{ABA0AE85-278C-462A-A7E6-E50301130D04}" srcOrd="0" destOrd="0" parTransId="{4E5F862C-42CF-4C3B-B0DD-3E436E798CEF}" sibTransId="{28C5E90C-2884-4F6D-80BC-58F7411B2483}"/>
    <dgm:cxn modelId="{5F17A342-71BB-4D08-978C-6E5F4FE88030}" type="presOf" srcId="{BA9429CE-661F-433B-95F9-26B5751A0FE8}" destId="{D6499F79-394B-46B7-BAF6-5197C8A78D6E}" srcOrd="0" destOrd="0" presId="urn:microsoft.com/office/officeart/2005/8/layout/vList2"/>
    <dgm:cxn modelId="{A40F0373-9866-4965-A78C-4A4512D439B2}" srcId="{B043313C-74C5-47AD-8C80-465C3D60B1FA}" destId="{BA9429CE-661F-433B-95F9-26B5751A0FE8}" srcOrd="2" destOrd="0" parTransId="{A6BA7426-C4D4-4305-A74A-E3091EDF2E36}" sibTransId="{8B0C8F98-ADDE-4F11-8659-69D20E465CC1}"/>
    <dgm:cxn modelId="{CEC8A499-D17E-4628-966D-6DF8061DD6AE}" srcId="{B043313C-74C5-47AD-8C80-465C3D60B1FA}" destId="{6C78883F-17C8-4DA8-8AFF-8F239E4FB538}" srcOrd="1" destOrd="0" parTransId="{7B97B889-8EDD-4737-BC13-85C823D744D8}" sibTransId="{F7FDB926-A44F-402B-B47F-434370D17A9A}"/>
    <dgm:cxn modelId="{C7E866A0-6A57-473E-AD98-B6FF6941A8AA}" type="presOf" srcId="{B043313C-74C5-47AD-8C80-465C3D60B1FA}" destId="{8E9CBABB-43CD-4C10-8203-A591FE5DFA4D}" srcOrd="0" destOrd="0" presId="urn:microsoft.com/office/officeart/2005/8/layout/vList2"/>
    <dgm:cxn modelId="{7248DC3A-86C9-4B2B-8657-8864AE0C0FB1}" type="presParOf" srcId="{8E9CBABB-43CD-4C10-8203-A591FE5DFA4D}" destId="{9C6FB153-262C-4D94-BF76-2E069289A95D}" srcOrd="0" destOrd="0" presId="urn:microsoft.com/office/officeart/2005/8/layout/vList2"/>
    <dgm:cxn modelId="{38B57030-6C90-42E0-95F3-A32DF9D0B2EF}" type="presParOf" srcId="{8E9CBABB-43CD-4C10-8203-A591FE5DFA4D}" destId="{373794CE-7748-4F5D-B8FB-0CFF5413B124}" srcOrd="1" destOrd="0" presId="urn:microsoft.com/office/officeart/2005/8/layout/vList2"/>
    <dgm:cxn modelId="{885F7CF3-68A5-466C-9095-4D6E7862E065}" type="presParOf" srcId="{8E9CBABB-43CD-4C10-8203-A591FE5DFA4D}" destId="{82E853FF-3BF1-4F27-9750-17FE4BCEC4FB}" srcOrd="2" destOrd="0" presId="urn:microsoft.com/office/officeart/2005/8/layout/vList2"/>
    <dgm:cxn modelId="{55CCC072-FECF-4D1B-B135-16B82FF6C446}" type="presParOf" srcId="{8E9CBABB-43CD-4C10-8203-A591FE5DFA4D}" destId="{6B62D136-BC0B-4AF3-B4D3-3B7F0622215C}" srcOrd="3" destOrd="0" presId="urn:microsoft.com/office/officeart/2005/8/layout/vList2"/>
    <dgm:cxn modelId="{95B7C865-660F-4A26-B8EF-94C47A579EB9}" type="presParOf" srcId="{8E9CBABB-43CD-4C10-8203-A591FE5DFA4D}" destId="{D6499F79-394B-46B7-BAF6-5197C8A78D6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2BA6C46-7D16-40C8-9773-CA17F4347E0D}"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F198852-94A0-4DE6-B0D5-4D83D9CFC1B3}">
      <dgm:prSet/>
      <dgm:spPr/>
      <dgm:t>
        <a:bodyPr/>
        <a:lstStyle/>
        <a:p>
          <a:r>
            <a:rPr lang="en-US" b="1"/>
            <a:t>If you are districted to another school </a:t>
          </a:r>
          <a:r>
            <a:rPr lang="en-US"/>
            <a:t>and do not maintain standard requirements or have issues with attendance, academic integrity, or discipline, IB reserves the right to remove you from the Program or Track—this will result in removal of Magnet status and a return to your home-districted school</a:t>
          </a:r>
        </a:p>
      </dgm:t>
    </dgm:pt>
    <dgm:pt modelId="{E651203C-D336-433D-9A12-0C95FF127FE2}" type="parTrans" cxnId="{EC766B64-92A9-4C6F-A458-8549ED35A407}">
      <dgm:prSet/>
      <dgm:spPr/>
      <dgm:t>
        <a:bodyPr/>
        <a:lstStyle/>
        <a:p>
          <a:endParaRPr lang="en-US"/>
        </a:p>
      </dgm:t>
    </dgm:pt>
    <dgm:pt modelId="{EC468069-A977-47D3-A653-CDADC289E87C}" type="sibTrans" cxnId="{EC766B64-92A9-4C6F-A458-8549ED35A407}">
      <dgm:prSet/>
      <dgm:spPr/>
      <dgm:t>
        <a:bodyPr/>
        <a:lstStyle/>
        <a:p>
          <a:endParaRPr lang="en-US"/>
        </a:p>
      </dgm:t>
    </dgm:pt>
    <dgm:pt modelId="{162094E9-AD2B-440C-A3A9-B7FA78657676}">
      <dgm:prSet/>
      <dgm:spPr/>
      <dgm:t>
        <a:bodyPr/>
        <a:lstStyle/>
        <a:p>
          <a:r>
            <a:rPr lang="en-US" b="1"/>
            <a:t>If you are districted to VHS</a:t>
          </a:r>
          <a:r>
            <a:rPr lang="en-US"/>
            <a:t> and do not maintain standard requirements or have issues with attendance, academic integrity, or discipline, IB reserves the right to remove you from the Program or Track and reschedule you on a standard course of study</a:t>
          </a:r>
        </a:p>
      </dgm:t>
    </dgm:pt>
    <dgm:pt modelId="{115EB6BF-22FB-4158-B38B-8B4E7CE747CD}" type="parTrans" cxnId="{9A62E871-4711-4809-BFB8-5A81CA1928CE}">
      <dgm:prSet/>
      <dgm:spPr/>
      <dgm:t>
        <a:bodyPr/>
        <a:lstStyle/>
        <a:p>
          <a:endParaRPr lang="en-US"/>
        </a:p>
      </dgm:t>
    </dgm:pt>
    <dgm:pt modelId="{06847F3C-F1E5-4A73-BD7A-DCA1D0D25967}" type="sibTrans" cxnId="{9A62E871-4711-4809-BFB8-5A81CA1928CE}">
      <dgm:prSet/>
      <dgm:spPr/>
      <dgm:t>
        <a:bodyPr/>
        <a:lstStyle/>
        <a:p>
          <a:endParaRPr lang="en-US"/>
        </a:p>
      </dgm:t>
    </dgm:pt>
    <dgm:pt modelId="{B7869B14-8442-4B0C-BB69-C8D6E82CEFC2}" type="pres">
      <dgm:prSet presAssocID="{72BA6C46-7D16-40C8-9773-CA17F4347E0D}" presName="linear" presStyleCnt="0">
        <dgm:presLayoutVars>
          <dgm:animLvl val="lvl"/>
          <dgm:resizeHandles val="exact"/>
        </dgm:presLayoutVars>
      </dgm:prSet>
      <dgm:spPr/>
    </dgm:pt>
    <dgm:pt modelId="{E30E9AF8-2D06-4C70-B7FF-FBDDC6D3E360}" type="pres">
      <dgm:prSet presAssocID="{CF198852-94A0-4DE6-B0D5-4D83D9CFC1B3}" presName="parentText" presStyleLbl="node1" presStyleIdx="0" presStyleCnt="2">
        <dgm:presLayoutVars>
          <dgm:chMax val="0"/>
          <dgm:bulletEnabled val="1"/>
        </dgm:presLayoutVars>
      </dgm:prSet>
      <dgm:spPr/>
    </dgm:pt>
    <dgm:pt modelId="{263A600B-7D6D-4D87-8980-8DFC5E884FD4}" type="pres">
      <dgm:prSet presAssocID="{EC468069-A977-47D3-A653-CDADC289E87C}" presName="spacer" presStyleCnt="0"/>
      <dgm:spPr/>
    </dgm:pt>
    <dgm:pt modelId="{0F4DAB43-D8D9-4261-AE41-331497494484}" type="pres">
      <dgm:prSet presAssocID="{162094E9-AD2B-440C-A3A9-B7FA78657676}" presName="parentText" presStyleLbl="node1" presStyleIdx="1" presStyleCnt="2">
        <dgm:presLayoutVars>
          <dgm:chMax val="0"/>
          <dgm:bulletEnabled val="1"/>
        </dgm:presLayoutVars>
      </dgm:prSet>
      <dgm:spPr/>
    </dgm:pt>
  </dgm:ptLst>
  <dgm:cxnLst>
    <dgm:cxn modelId="{EC766B64-92A9-4C6F-A458-8549ED35A407}" srcId="{72BA6C46-7D16-40C8-9773-CA17F4347E0D}" destId="{CF198852-94A0-4DE6-B0D5-4D83D9CFC1B3}" srcOrd="0" destOrd="0" parTransId="{E651203C-D336-433D-9A12-0C95FF127FE2}" sibTransId="{EC468069-A977-47D3-A653-CDADC289E87C}"/>
    <dgm:cxn modelId="{9EDE726B-CAE1-4794-9D1C-85EC62E5B566}" type="presOf" srcId="{CF198852-94A0-4DE6-B0D5-4D83D9CFC1B3}" destId="{E30E9AF8-2D06-4C70-B7FF-FBDDC6D3E360}" srcOrd="0" destOrd="0" presId="urn:microsoft.com/office/officeart/2005/8/layout/vList2"/>
    <dgm:cxn modelId="{9A62E871-4711-4809-BFB8-5A81CA1928CE}" srcId="{72BA6C46-7D16-40C8-9773-CA17F4347E0D}" destId="{162094E9-AD2B-440C-A3A9-B7FA78657676}" srcOrd="1" destOrd="0" parTransId="{115EB6BF-22FB-4158-B38B-8B4E7CE747CD}" sibTransId="{06847F3C-F1E5-4A73-BD7A-DCA1D0D25967}"/>
    <dgm:cxn modelId="{ACA1A955-6959-4646-A477-BA756DAEAE23}" type="presOf" srcId="{162094E9-AD2B-440C-A3A9-B7FA78657676}" destId="{0F4DAB43-D8D9-4261-AE41-331497494484}" srcOrd="0" destOrd="0" presId="urn:microsoft.com/office/officeart/2005/8/layout/vList2"/>
    <dgm:cxn modelId="{12C045F3-9623-486E-8BDC-E03093695DFF}" type="presOf" srcId="{72BA6C46-7D16-40C8-9773-CA17F4347E0D}" destId="{B7869B14-8442-4B0C-BB69-C8D6E82CEFC2}" srcOrd="0" destOrd="0" presId="urn:microsoft.com/office/officeart/2005/8/layout/vList2"/>
    <dgm:cxn modelId="{2AAEF024-A78A-463E-B290-30DD2367BD6C}" type="presParOf" srcId="{B7869B14-8442-4B0C-BB69-C8D6E82CEFC2}" destId="{E30E9AF8-2D06-4C70-B7FF-FBDDC6D3E360}" srcOrd="0" destOrd="0" presId="urn:microsoft.com/office/officeart/2005/8/layout/vList2"/>
    <dgm:cxn modelId="{A56CAB5B-EE9E-47AC-8169-AF4FBA3A88E0}" type="presParOf" srcId="{B7869B14-8442-4B0C-BB69-C8D6E82CEFC2}" destId="{263A600B-7D6D-4D87-8980-8DFC5E884FD4}" srcOrd="1" destOrd="0" presId="urn:microsoft.com/office/officeart/2005/8/layout/vList2"/>
    <dgm:cxn modelId="{5573AAD0-D920-45A3-B3B6-20F949EBDDE3}" type="presParOf" srcId="{B7869B14-8442-4B0C-BB69-C8D6E82CEFC2}" destId="{0F4DAB43-D8D9-4261-AE41-33149749448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92365-061A-4CDD-8CF5-FA3D573F9E53}">
      <dsp:nvSpPr>
        <dsp:cNvPr id="0" name=""/>
        <dsp:cNvSpPr/>
      </dsp:nvSpPr>
      <dsp:spPr>
        <a:xfrm>
          <a:off x="0" y="3490581"/>
          <a:ext cx="5913437" cy="1145686"/>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International program of studies for students who want to challenge  themselves academically by taking a  range of courses that follow a 1- and 2-year progression.</a:t>
          </a:r>
        </a:p>
      </dsp:txBody>
      <dsp:txXfrm>
        <a:off x="0" y="3490581"/>
        <a:ext cx="5913437" cy="1145686"/>
      </dsp:txXfrm>
    </dsp:sp>
    <dsp:sp modelId="{11F2D588-E2B0-49E0-A334-A8FE34D853D8}">
      <dsp:nvSpPr>
        <dsp:cNvPr id="0" name=""/>
        <dsp:cNvSpPr/>
      </dsp:nvSpPr>
      <dsp:spPr>
        <a:xfrm rot="10800000">
          <a:off x="0" y="1745700"/>
          <a:ext cx="5913437" cy="1762066"/>
        </a:xfrm>
        <a:prstGeom prst="upArrowCallout">
          <a:avLst/>
        </a:prstGeom>
        <a:gradFill rotWithShape="0">
          <a:gsLst>
            <a:gs pos="0">
              <a:schemeClr val="accent2">
                <a:hueOff val="-1461822"/>
                <a:satOff val="0"/>
                <a:lumOff val="-6275"/>
                <a:alphaOff val="0"/>
                <a:tint val="98000"/>
                <a:satMod val="110000"/>
                <a:lumMod val="104000"/>
              </a:schemeClr>
            </a:gs>
            <a:gs pos="69000">
              <a:schemeClr val="accent2">
                <a:hueOff val="-1461822"/>
                <a:satOff val="0"/>
                <a:lumOff val="-6275"/>
                <a:alphaOff val="0"/>
                <a:shade val="88000"/>
                <a:satMod val="130000"/>
                <a:lumMod val="92000"/>
              </a:schemeClr>
            </a:gs>
            <a:gs pos="100000">
              <a:schemeClr val="accent2">
                <a:hueOff val="-1461822"/>
                <a:satOff val="0"/>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It is a two-year program that begins in a student’s junior year.</a:t>
          </a:r>
        </a:p>
      </dsp:txBody>
      <dsp:txXfrm rot="10800000">
        <a:off x="0" y="1745700"/>
        <a:ext cx="5913437" cy="1144938"/>
      </dsp:txXfrm>
    </dsp:sp>
    <dsp:sp modelId="{D10CA6F8-C610-48F5-902C-F307E8AF1F4D}">
      <dsp:nvSpPr>
        <dsp:cNvPr id="0" name=""/>
        <dsp:cNvSpPr/>
      </dsp:nvSpPr>
      <dsp:spPr>
        <a:xfrm rot="10800000">
          <a:off x="0" y="819"/>
          <a:ext cx="5913437" cy="1762066"/>
        </a:xfrm>
        <a:prstGeom prst="upArrowCallout">
          <a:avLst/>
        </a:prstGeom>
        <a:gradFill rotWithShape="0">
          <a:gsLst>
            <a:gs pos="0">
              <a:schemeClr val="accent2">
                <a:hueOff val="-2923643"/>
                <a:satOff val="0"/>
                <a:lumOff val="-12549"/>
                <a:alphaOff val="0"/>
                <a:tint val="98000"/>
                <a:satMod val="110000"/>
                <a:lumMod val="104000"/>
              </a:schemeClr>
            </a:gs>
            <a:gs pos="69000">
              <a:schemeClr val="accent2">
                <a:hueOff val="-2923643"/>
                <a:satOff val="0"/>
                <a:lumOff val="-12549"/>
                <a:alphaOff val="0"/>
                <a:shade val="88000"/>
                <a:satMod val="130000"/>
                <a:lumMod val="92000"/>
              </a:schemeClr>
            </a:gs>
            <a:gs pos="100000">
              <a:schemeClr val="accent2">
                <a:hueOff val="-2923643"/>
                <a:satOff val="0"/>
                <a:lumOff val="-1254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“IB” is short for “International  Baccalaureate”</a:t>
          </a:r>
        </a:p>
      </dsp:txBody>
      <dsp:txXfrm rot="10800000">
        <a:off x="0" y="819"/>
        <a:ext cx="5913437" cy="11449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3991E-D5A6-418E-B172-FB45A7BD82F9}">
      <dsp:nvSpPr>
        <dsp:cNvPr id="0" name=""/>
        <dsp:cNvSpPr/>
      </dsp:nvSpPr>
      <dsp:spPr>
        <a:xfrm>
          <a:off x="0" y="7236"/>
          <a:ext cx="9604375" cy="1601730"/>
        </a:xfrm>
        <a:prstGeom prst="roundRect">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Venice High School is the South County IB Magnet School</a:t>
          </a:r>
        </a:p>
      </dsp:txBody>
      <dsp:txXfrm>
        <a:off x="78190" y="85426"/>
        <a:ext cx="9447995" cy="1445350"/>
      </dsp:txXfrm>
    </dsp:sp>
    <dsp:sp modelId="{760CD4FB-3E5E-4A47-A9B5-1F709BB95930}">
      <dsp:nvSpPr>
        <dsp:cNvPr id="0" name=""/>
        <dsp:cNvSpPr/>
      </dsp:nvSpPr>
      <dsp:spPr>
        <a:xfrm>
          <a:off x="0" y="1715527"/>
          <a:ext cx="9604375" cy="1601730"/>
        </a:xfrm>
        <a:prstGeom prst="roundRect">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IB is a district-approved magnet option</a:t>
          </a:r>
        </a:p>
      </dsp:txBody>
      <dsp:txXfrm>
        <a:off x="78190" y="1793717"/>
        <a:ext cx="9447995" cy="14453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C213F6-CA0B-439B-B473-C87D6BEE33DC}">
      <dsp:nvSpPr>
        <dsp:cNvPr id="0" name=""/>
        <dsp:cNvSpPr/>
      </dsp:nvSpPr>
      <dsp:spPr>
        <a:xfrm>
          <a:off x="0" y="1924"/>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307ED2-67DC-4EA4-B8E1-B76891D88E9D}">
      <dsp:nvSpPr>
        <dsp:cNvPr id="0" name=""/>
        <dsp:cNvSpPr/>
      </dsp:nvSpPr>
      <dsp:spPr>
        <a:xfrm>
          <a:off x="295064" y="221393"/>
          <a:ext cx="536480" cy="5364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95805B-ACD5-4DFA-8390-03827C2CA896}">
      <dsp:nvSpPr>
        <dsp:cNvPr id="0" name=""/>
        <dsp:cNvSpPr/>
      </dsp:nvSpPr>
      <dsp:spPr>
        <a:xfrm>
          <a:off x="1126608" y="192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College-level thinking starting in high school</a:t>
          </a:r>
        </a:p>
      </dsp:txBody>
      <dsp:txXfrm>
        <a:off x="1126608" y="1924"/>
        <a:ext cx="4786828" cy="975418"/>
      </dsp:txXfrm>
    </dsp:sp>
    <dsp:sp modelId="{F55DFB0B-C75D-4244-A1F8-D8D67CEDB4ED}">
      <dsp:nvSpPr>
        <dsp:cNvPr id="0" name=""/>
        <dsp:cNvSpPr/>
      </dsp:nvSpPr>
      <dsp:spPr>
        <a:xfrm>
          <a:off x="0" y="1221197"/>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F77818-7F80-4A73-824D-78F13FF3FD4F}">
      <dsp:nvSpPr>
        <dsp:cNvPr id="0" name=""/>
        <dsp:cNvSpPr/>
      </dsp:nvSpPr>
      <dsp:spPr>
        <a:xfrm>
          <a:off x="295064" y="1440667"/>
          <a:ext cx="536480" cy="5364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0E050C-C405-4033-970B-C8C209D5EF9A}">
      <dsp:nvSpPr>
        <dsp:cNvPr id="0" name=""/>
        <dsp:cNvSpPr/>
      </dsp:nvSpPr>
      <dsp:spPr>
        <a:xfrm>
          <a:off x="1126608" y="1221197"/>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Strong writing, research, and communication skills</a:t>
          </a:r>
        </a:p>
      </dsp:txBody>
      <dsp:txXfrm>
        <a:off x="1126608" y="1221197"/>
        <a:ext cx="4786828" cy="975418"/>
      </dsp:txXfrm>
    </dsp:sp>
    <dsp:sp modelId="{BBEFBB63-D392-4BC0-8E9E-E7BCF06C2E2B}">
      <dsp:nvSpPr>
        <dsp:cNvPr id="0" name=""/>
        <dsp:cNvSpPr/>
      </dsp:nvSpPr>
      <dsp:spPr>
        <a:xfrm>
          <a:off x="0" y="2440471"/>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924A5D-53D2-4EE8-B17D-A03E3B2C5BCD}">
      <dsp:nvSpPr>
        <dsp:cNvPr id="0" name=""/>
        <dsp:cNvSpPr/>
      </dsp:nvSpPr>
      <dsp:spPr>
        <a:xfrm>
          <a:off x="295064" y="2659940"/>
          <a:ext cx="536480" cy="5364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EA20E5A-0965-4DAA-AF65-11A55F4E976C}">
      <dsp:nvSpPr>
        <dsp:cNvPr id="0" name=""/>
        <dsp:cNvSpPr/>
      </dsp:nvSpPr>
      <dsp:spPr>
        <a:xfrm>
          <a:off x="1126608" y="2440471"/>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A small-community feel inside a comprehensive high school</a:t>
          </a:r>
        </a:p>
      </dsp:txBody>
      <dsp:txXfrm>
        <a:off x="1126608" y="2440471"/>
        <a:ext cx="4786828" cy="975418"/>
      </dsp:txXfrm>
    </dsp:sp>
    <dsp:sp modelId="{55CCC6B1-8185-4FBF-91A5-A453C3B9C859}">
      <dsp:nvSpPr>
        <dsp:cNvPr id="0" name=""/>
        <dsp:cNvSpPr/>
      </dsp:nvSpPr>
      <dsp:spPr>
        <a:xfrm>
          <a:off x="0" y="3659744"/>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06B4C2-8E7D-43F1-BD0A-9EFD6B98A7A8}">
      <dsp:nvSpPr>
        <dsp:cNvPr id="0" name=""/>
        <dsp:cNvSpPr/>
      </dsp:nvSpPr>
      <dsp:spPr>
        <a:xfrm>
          <a:off x="295064" y="3879213"/>
          <a:ext cx="536480" cy="5364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EEB725-C19A-43D8-8315-7E8FFCDAFBC7}">
      <dsp:nvSpPr>
        <dsp:cNvPr id="0" name=""/>
        <dsp:cNvSpPr/>
      </dsp:nvSpPr>
      <dsp:spPr>
        <a:xfrm>
          <a:off x="1126608" y="365974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Students known well by teachers and advisors</a:t>
          </a:r>
        </a:p>
      </dsp:txBody>
      <dsp:txXfrm>
        <a:off x="1126608" y="3659744"/>
        <a:ext cx="4786828" cy="9754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73CDE-D644-431F-AFAD-B26B89C7646C}">
      <dsp:nvSpPr>
        <dsp:cNvPr id="0" name=""/>
        <dsp:cNvSpPr/>
      </dsp:nvSpPr>
      <dsp:spPr>
        <a:xfrm>
          <a:off x="0" y="71750"/>
          <a:ext cx="5913437" cy="852637"/>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IB helps students…</a:t>
          </a:r>
          <a:endParaRPr lang="en-US" sz="2000" kern="1200"/>
        </a:p>
      </dsp:txBody>
      <dsp:txXfrm>
        <a:off x="41622" y="113372"/>
        <a:ext cx="5830193" cy="769393"/>
      </dsp:txXfrm>
    </dsp:sp>
    <dsp:sp modelId="{C1F16863-DB20-4C57-A016-E6A954120724}">
      <dsp:nvSpPr>
        <dsp:cNvPr id="0" name=""/>
        <dsp:cNvSpPr/>
      </dsp:nvSpPr>
      <dsp:spPr>
        <a:xfrm>
          <a:off x="0" y="981987"/>
          <a:ext cx="5913437" cy="852637"/>
        </a:xfrm>
        <a:prstGeom prst="roundRect">
          <a:avLst/>
        </a:prstGeom>
        <a:gradFill rotWithShape="0">
          <a:gsLst>
            <a:gs pos="0">
              <a:schemeClr val="accent2">
                <a:hueOff val="-730911"/>
                <a:satOff val="0"/>
                <a:lumOff val="-3137"/>
                <a:alphaOff val="0"/>
                <a:tint val="98000"/>
                <a:satMod val="110000"/>
                <a:lumMod val="104000"/>
              </a:schemeClr>
            </a:gs>
            <a:gs pos="69000">
              <a:schemeClr val="accent2">
                <a:hueOff val="-730911"/>
                <a:satOff val="0"/>
                <a:lumOff val="-3137"/>
                <a:alphaOff val="0"/>
                <a:shade val="88000"/>
                <a:satMod val="130000"/>
                <a:lumMod val="92000"/>
              </a:schemeClr>
            </a:gs>
            <a:gs pos="100000">
              <a:schemeClr val="accent2">
                <a:hueOff val="-730911"/>
                <a:satOff val="0"/>
                <a:lumOff val="-313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Think deeply and independently</a:t>
          </a:r>
        </a:p>
      </dsp:txBody>
      <dsp:txXfrm>
        <a:off x="41622" y="1023609"/>
        <a:ext cx="5830193" cy="769393"/>
      </dsp:txXfrm>
    </dsp:sp>
    <dsp:sp modelId="{221DDB83-417E-4179-85BB-178EC1349E9A}">
      <dsp:nvSpPr>
        <dsp:cNvPr id="0" name=""/>
        <dsp:cNvSpPr/>
      </dsp:nvSpPr>
      <dsp:spPr>
        <a:xfrm>
          <a:off x="0" y="1892225"/>
          <a:ext cx="5913437" cy="852637"/>
        </a:xfrm>
        <a:prstGeom prst="roundRect">
          <a:avLst/>
        </a:prstGeom>
        <a:gradFill rotWithShape="0">
          <a:gsLst>
            <a:gs pos="0">
              <a:schemeClr val="accent2">
                <a:hueOff val="-1461822"/>
                <a:satOff val="0"/>
                <a:lumOff val="-6275"/>
                <a:alphaOff val="0"/>
                <a:tint val="98000"/>
                <a:satMod val="110000"/>
                <a:lumMod val="104000"/>
              </a:schemeClr>
            </a:gs>
            <a:gs pos="69000">
              <a:schemeClr val="accent2">
                <a:hueOff val="-1461822"/>
                <a:satOff val="0"/>
                <a:lumOff val="-6275"/>
                <a:alphaOff val="0"/>
                <a:shade val="88000"/>
                <a:satMod val="130000"/>
                <a:lumMod val="92000"/>
              </a:schemeClr>
            </a:gs>
            <a:gs pos="100000">
              <a:schemeClr val="accent2">
                <a:hueOff val="-1461822"/>
                <a:satOff val="0"/>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Ask strong questions and solve complex problems</a:t>
          </a:r>
        </a:p>
      </dsp:txBody>
      <dsp:txXfrm>
        <a:off x="41622" y="1933847"/>
        <a:ext cx="5830193" cy="769393"/>
      </dsp:txXfrm>
    </dsp:sp>
    <dsp:sp modelId="{37B2BB9A-8468-47A4-8992-70352B3D84A1}">
      <dsp:nvSpPr>
        <dsp:cNvPr id="0" name=""/>
        <dsp:cNvSpPr/>
      </dsp:nvSpPr>
      <dsp:spPr>
        <a:xfrm>
          <a:off x="0" y="2802462"/>
          <a:ext cx="5913437" cy="852637"/>
        </a:xfrm>
        <a:prstGeom prst="roundRect">
          <a:avLst/>
        </a:prstGeom>
        <a:gradFill rotWithShape="0">
          <a:gsLst>
            <a:gs pos="0">
              <a:schemeClr val="accent2">
                <a:hueOff val="-2192732"/>
                <a:satOff val="0"/>
                <a:lumOff val="-9412"/>
                <a:alphaOff val="0"/>
                <a:tint val="98000"/>
                <a:satMod val="110000"/>
                <a:lumMod val="104000"/>
              </a:schemeClr>
            </a:gs>
            <a:gs pos="69000">
              <a:schemeClr val="accent2">
                <a:hueOff val="-2192732"/>
                <a:satOff val="0"/>
                <a:lumOff val="-9412"/>
                <a:alphaOff val="0"/>
                <a:shade val="88000"/>
                <a:satMod val="130000"/>
                <a:lumMod val="92000"/>
              </a:schemeClr>
            </a:gs>
            <a:gs pos="100000">
              <a:schemeClr val="accent2">
                <a:hueOff val="-2192732"/>
                <a:satOff val="0"/>
                <a:lumOff val="-941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Prepare for college-level expectations — not just tests</a:t>
          </a:r>
        </a:p>
      </dsp:txBody>
      <dsp:txXfrm>
        <a:off x="41622" y="2844084"/>
        <a:ext cx="5830193" cy="769393"/>
      </dsp:txXfrm>
    </dsp:sp>
    <dsp:sp modelId="{6EE8C04C-A55C-48FA-A95D-4E3F9A8CD2A7}">
      <dsp:nvSpPr>
        <dsp:cNvPr id="0" name=""/>
        <dsp:cNvSpPr/>
      </dsp:nvSpPr>
      <dsp:spPr>
        <a:xfrm>
          <a:off x="0" y="3712700"/>
          <a:ext cx="5913437" cy="852637"/>
        </a:xfrm>
        <a:prstGeom prst="roundRect">
          <a:avLst/>
        </a:prstGeom>
        <a:gradFill rotWithShape="0">
          <a:gsLst>
            <a:gs pos="0">
              <a:schemeClr val="accent2">
                <a:hueOff val="-2923643"/>
                <a:satOff val="0"/>
                <a:lumOff val="-12549"/>
                <a:alphaOff val="0"/>
                <a:tint val="98000"/>
                <a:satMod val="110000"/>
                <a:lumMod val="104000"/>
              </a:schemeClr>
            </a:gs>
            <a:gs pos="69000">
              <a:schemeClr val="accent2">
                <a:hueOff val="-2923643"/>
                <a:satOff val="0"/>
                <a:lumOff val="-12549"/>
                <a:alphaOff val="0"/>
                <a:shade val="88000"/>
                <a:satMod val="130000"/>
                <a:lumMod val="92000"/>
              </a:schemeClr>
            </a:gs>
            <a:gs pos="100000">
              <a:schemeClr val="accent2">
                <a:hueOff val="-2923643"/>
                <a:satOff val="0"/>
                <a:lumOff val="-1254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Grow academically </a:t>
          </a:r>
          <a:r>
            <a:rPr lang="en-US" sz="2000" i="1" kern="1200"/>
            <a:t>and</a:t>
          </a:r>
          <a:r>
            <a:rPr lang="en-US" sz="2000" kern="1200"/>
            <a:t> personally</a:t>
          </a:r>
        </a:p>
      </dsp:txBody>
      <dsp:txXfrm>
        <a:off x="41622" y="3754322"/>
        <a:ext cx="5830193" cy="7693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55AED-86E4-46B8-92BC-FD48C6800083}">
      <dsp:nvSpPr>
        <dsp:cNvPr id="0" name=""/>
        <dsp:cNvSpPr/>
      </dsp:nvSpPr>
      <dsp:spPr>
        <a:xfrm>
          <a:off x="0" y="421"/>
          <a:ext cx="9603275" cy="9856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BFB034-947A-45D6-8C06-2C579A0E2893}">
      <dsp:nvSpPr>
        <dsp:cNvPr id="0" name=""/>
        <dsp:cNvSpPr/>
      </dsp:nvSpPr>
      <dsp:spPr>
        <a:xfrm>
          <a:off x="298158" y="222192"/>
          <a:ext cx="542106" cy="5421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213071-3B56-4AEA-9975-E74159C126B7}">
      <dsp:nvSpPr>
        <dsp:cNvPr id="0" name=""/>
        <dsp:cNvSpPr/>
      </dsp:nvSpPr>
      <dsp:spPr>
        <a:xfrm>
          <a:off x="1138424" y="421"/>
          <a:ext cx="8464850" cy="985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1022350">
            <a:lnSpc>
              <a:spcPct val="100000"/>
            </a:lnSpc>
            <a:spcBef>
              <a:spcPct val="0"/>
            </a:spcBef>
            <a:spcAft>
              <a:spcPct val="35000"/>
            </a:spcAft>
            <a:buNone/>
          </a:pPr>
          <a:r>
            <a:rPr lang="en-US" sz="2300" kern="1200"/>
            <a:t>Two Pathways • One Purpose</a:t>
          </a:r>
        </a:p>
      </dsp:txBody>
      <dsp:txXfrm>
        <a:off x="1138424" y="421"/>
        <a:ext cx="8464850" cy="985648"/>
      </dsp:txXfrm>
    </dsp:sp>
    <dsp:sp modelId="{88768EE0-1BC1-4F3A-930F-1D95AFC8BE78}">
      <dsp:nvSpPr>
        <dsp:cNvPr id="0" name=""/>
        <dsp:cNvSpPr/>
      </dsp:nvSpPr>
      <dsp:spPr>
        <a:xfrm>
          <a:off x="0" y="1232482"/>
          <a:ext cx="9603275" cy="9856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0EF419-CEE7-4D52-92AE-AA23F966D7BD}">
      <dsp:nvSpPr>
        <dsp:cNvPr id="0" name=""/>
        <dsp:cNvSpPr/>
      </dsp:nvSpPr>
      <dsp:spPr>
        <a:xfrm>
          <a:off x="298158" y="1454253"/>
          <a:ext cx="542106" cy="5421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C2DC74-E0A0-4B44-AEA4-36C6C4B21704}">
      <dsp:nvSpPr>
        <dsp:cNvPr id="0" name=""/>
        <dsp:cNvSpPr/>
      </dsp:nvSpPr>
      <dsp:spPr>
        <a:xfrm>
          <a:off x="1138424" y="1232482"/>
          <a:ext cx="8464850" cy="985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1022350">
            <a:lnSpc>
              <a:spcPct val="100000"/>
            </a:lnSpc>
            <a:spcBef>
              <a:spcPct val="0"/>
            </a:spcBef>
            <a:spcAft>
              <a:spcPct val="35000"/>
            </a:spcAft>
            <a:buNone/>
          </a:pPr>
          <a:r>
            <a:rPr lang="en-US" sz="2300" b="1" kern="1200"/>
            <a:t>IB Diploma Programme (DP)</a:t>
          </a:r>
          <a:br>
            <a:rPr lang="en-US" sz="2300" kern="1200"/>
          </a:br>
          <a:r>
            <a:rPr lang="en-US" sz="2300" kern="1200"/>
            <a:t>A full academic diploma with broad, rigorous coursework</a:t>
          </a:r>
        </a:p>
      </dsp:txBody>
      <dsp:txXfrm>
        <a:off x="1138424" y="1232482"/>
        <a:ext cx="8464850" cy="985648"/>
      </dsp:txXfrm>
    </dsp:sp>
    <dsp:sp modelId="{9AA744BD-FEEC-4656-83A2-D453E30A3CEA}">
      <dsp:nvSpPr>
        <dsp:cNvPr id="0" name=""/>
        <dsp:cNvSpPr/>
      </dsp:nvSpPr>
      <dsp:spPr>
        <a:xfrm>
          <a:off x="0" y="2464543"/>
          <a:ext cx="9603275" cy="98564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29614F-E552-446C-A4E1-2918D2CCDA50}">
      <dsp:nvSpPr>
        <dsp:cNvPr id="0" name=""/>
        <dsp:cNvSpPr/>
      </dsp:nvSpPr>
      <dsp:spPr>
        <a:xfrm>
          <a:off x="298158" y="2686314"/>
          <a:ext cx="542106" cy="54210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228885-CE1C-463E-999A-E5297453B433}">
      <dsp:nvSpPr>
        <dsp:cNvPr id="0" name=""/>
        <dsp:cNvSpPr/>
      </dsp:nvSpPr>
      <dsp:spPr>
        <a:xfrm>
          <a:off x="1138424" y="2464543"/>
          <a:ext cx="8464850" cy="985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1022350">
            <a:lnSpc>
              <a:spcPct val="100000"/>
            </a:lnSpc>
            <a:spcBef>
              <a:spcPct val="0"/>
            </a:spcBef>
            <a:spcAft>
              <a:spcPct val="35000"/>
            </a:spcAft>
            <a:buNone/>
          </a:pPr>
          <a:r>
            <a:rPr lang="en-US" sz="2300" b="1" kern="1200"/>
            <a:t>IB Career-Related Programme (CP)</a:t>
          </a:r>
          <a:br>
            <a:rPr lang="en-US" sz="2300" kern="1200"/>
          </a:br>
          <a:r>
            <a:rPr lang="en-US" sz="2300" kern="1200"/>
            <a:t>Academic rigor paired with a focused career pathway</a:t>
          </a:r>
        </a:p>
      </dsp:txBody>
      <dsp:txXfrm>
        <a:off x="1138424" y="2464543"/>
        <a:ext cx="8464850" cy="9856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EED25-D7CE-4288-8663-D796A1568A62}">
      <dsp:nvSpPr>
        <dsp:cNvPr id="0" name=""/>
        <dsp:cNvSpPr/>
      </dsp:nvSpPr>
      <dsp:spPr>
        <a:xfrm>
          <a:off x="0" y="71750"/>
          <a:ext cx="5913437" cy="852637"/>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Designed for students who:</a:t>
          </a:r>
          <a:endParaRPr lang="en-US" sz="2000" kern="1200"/>
        </a:p>
      </dsp:txBody>
      <dsp:txXfrm>
        <a:off x="41622" y="113372"/>
        <a:ext cx="5830193" cy="769393"/>
      </dsp:txXfrm>
    </dsp:sp>
    <dsp:sp modelId="{DD741895-8B6C-4A7A-885C-D783EDFF7BF9}">
      <dsp:nvSpPr>
        <dsp:cNvPr id="0" name=""/>
        <dsp:cNvSpPr/>
      </dsp:nvSpPr>
      <dsp:spPr>
        <a:xfrm>
          <a:off x="0" y="981987"/>
          <a:ext cx="5913437" cy="852637"/>
        </a:xfrm>
        <a:prstGeom prst="roundRect">
          <a:avLst/>
        </a:prstGeom>
        <a:gradFill rotWithShape="0">
          <a:gsLst>
            <a:gs pos="0">
              <a:schemeClr val="accent2">
                <a:hueOff val="-730911"/>
                <a:satOff val="0"/>
                <a:lumOff val="-3137"/>
                <a:alphaOff val="0"/>
                <a:tint val="98000"/>
                <a:satMod val="110000"/>
                <a:lumMod val="104000"/>
              </a:schemeClr>
            </a:gs>
            <a:gs pos="69000">
              <a:schemeClr val="accent2">
                <a:hueOff val="-730911"/>
                <a:satOff val="0"/>
                <a:lumOff val="-3137"/>
                <a:alphaOff val="0"/>
                <a:shade val="88000"/>
                <a:satMod val="130000"/>
                <a:lumMod val="92000"/>
              </a:schemeClr>
            </a:gs>
            <a:gs pos="100000">
              <a:schemeClr val="accent2">
                <a:hueOff val="-730911"/>
                <a:satOff val="0"/>
                <a:lumOff val="-313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Enjoy challenge across multiple subjects</a:t>
          </a:r>
        </a:p>
      </dsp:txBody>
      <dsp:txXfrm>
        <a:off x="41622" y="1023609"/>
        <a:ext cx="5830193" cy="769393"/>
      </dsp:txXfrm>
    </dsp:sp>
    <dsp:sp modelId="{7BFFAB18-4B94-4FCB-B90C-1CD7E8BAB2B0}">
      <dsp:nvSpPr>
        <dsp:cNvPr id="0" name=""/>
        <dsp:cNvSpPr/>
      </dsp:nvSpPr>
      <dsp:spPr>
        <a:xfrm>
          <a:off x="0" y="1892225"/>
          <a:ext cx="5913437" cy="852637"/>
        </a:xfrm>
        <a:prstGeom prst="roundRect">
          <a:avLst/>
        </a:prstGeom>
        <a:gradFill rotWithShape="0">
          <a:gsLst>
            <a:gs pos="0">
              <a:schemeClr val="accent2">
                <a:hueOff val="-1461822"/>
                <a:satOff val="0"/>
                <a:lumOff val="-6275"/>
                <a:alphaOff val="0"/>
                <a:tint val="98000"/>
                <a:satMod val="110000"/>
                <a:lumMod val="104000"/>
              </a:schemeClr>
            </a:gs>
            <a:gs pos="69000">
              <a:schemeClr val="accent2">
                <a:hueOff val="-1461822"/>
                <a:satOff val="0"/>
                <a:lumOff val="-6275"/>
                <a:alphaOff val="0"/>
                <a:shade val="88000"/>
                <a:satMod val="130000"/>
                <a:lumMod val="92000"/>
              </a:schemeClr>
            </a:gs>
            <a:gs pos="100000">
              <a:schemeClr val="accent2">
                <a:hueOff val="-1461822"/>
                <a:satOff val="0"/>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Plan to attend a four-year college or university</a:t>
          </a:r>
        </a:p>
      </dsp:txBody>
      <dsp:txXfrm>
        <a:off x="41622" y="1933847"/>
        <a:ext cx="5830193" cy="769393"/>
      </dsp:txXfrm>
    </dsp:sp>
    <dsp:sp modelId="{D3B0DD90-BE3E-492C-8183-B2762AC1A94C}">
      <dsp:nvSpPr>
        <dsp:cNvPr id="0" name=""/>
        <dsp:cNvSpPr/>
      </dsp:nvSpPr>
      <dsp:spPr>
        <a:xfrm>
          <a:off x="0" y="2802462"/>
          <a:ext cx="5913437" cy="852637"/>
        </a:xfrm>
        <a:prstGeom prst="roundRect">
          <a:avLst/>
        </a:prstGeom>
        <a:gradFill rotWithShape="0">
          <a:gsLst>
            <a:gs pos="0">
              <a:schemeClr val="accent2">
                <a:hueOff val="-2192732"/>
                <a:satOff val="0"/>
                <a:lumOff val="-9412"/>
                <a:alphaOff val="0"/>
                <a:tint val="98000"/>
                <a:satMod val="110000"/>
                <a:lumMod val="104000"/>
              </a:schemeClr>
            </a:gs>
            <a:gs pos="69000">
              <a:schemeClr val="accent2">
                <a:hueOff val="-2192732"/>
                <a:satOff val="0"/>
                <a:lumOff val="-9412"/>
                <a:alphaOff val="0"/>
                <a:shade val="88000"/>
                <a:satMod val="130000"/>
                <a:lumMod val="92000"/>
              </a:schemeClr>
            </a:gs>
            <a:gs pos="100000">
              <a:schemeClr val="accent2">
                <a:hueOff val="-2192732"/>
                <a:satOff val="0"/>
                <a:lumOff val="-941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Want a diploma recognized worldwide</a:t>
          </a:r>
        </a:p>
      </dsp:txBody>
      <dsp:txXfrm>
        <a:off x="41622" y="2844084"/>
        <a:ext cx="5830193" cy="769393"/>
      </dsp:txXfrm>
    </dsp:sp>
    <dsp:sp modelId="{F75FB04A-E309-4D20-969E-60772D5AC721}">
      <dsp:nvSpPr>
        <dsp:cNvPr id="0" name=""/>
        <dsp:cNvSpPr/>
      </dsp:nvSpPr>
      <dsp:spPr>
        <a:xfrm>
          <a:off x="0" y="3712700"/>
          <a:ext cx="5913437" cy="852637"/>
        </a:xfrm>
        <a:prstGeom prst="roundRect">
          <a:avLst/>
        </a:prstGeom>
        <a:gradFill rotWithShape="0">
          <a:gsLst>
            <a:gs pos="0">
              <a:schemeClr val="accent2">
                <a:hueOff val="-2923643"/>
                <a:satOff val="0"/>
                <a:lumOff val="-12549"/>
                <a:alphaOff val="0"/>
                <a:tint val="98000"/>
                <a:satMod val="110000"/>
                <a:lumMod val="104000"/>
              </a:schemeClr>
            </a:gs>
            <a:gs pos="69000">
              <a:schemeClr val="accent2">
                <a:hueOff val="-2923643"/>
                <a:satOff val="0"/>
                <a:lumOff val="-12549"/>
                <a:alphaOff val="0"/>
                <a:shade val="88000"/>
                <a:satMod val="130000"/>
                <a:lumMod val="92000"/>
              </a:schemeClr>
            </a:gs>
            <a:gs pos="100000">
              <a:schemeClr val="accent2">
                <a:hueOff val="-2923643"/>
                <a:satOff val="0"/>
                <a:lumOff val="-1254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Includes: </a:t>
          </a:r>
          <a:r>
            <a:rPr lang="en-US" sz="2000" kern="1200"/>
            <a:t>Advanced coursework, research, writing, and exams</a:t>
          </a:r>
        </a:p>
      </dsp:txBody>
      <dsp:txXfrm>
        <a:off x="41622" y="3754322"/>
        <a:ext cx="5830193" cy="7693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A7AF9-8BEA-45D7-8AE4-5D9F0AD520F2}">
      <dsp:nvSpPr>
        <dsp:cNvPr id="0" name=""/>
        <dsp:cNvSpPr/>
      </dsp:nvSpPr>
      <dsp:spPr>
        <a:xfrm>
          <a:off x="0" y="71750"/>
          <a:ext cx="5913437" cy="852637"/>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Designed for students who:</a:t>
          </a:r>
          <a:endParaRPr lang="en-US" sz="2000" kern="1200"/>
        </a:p>
      </dsp:txBody>
      <dsp:txXfrm>
        <a:off x="41622" y="113372"/>
        <a:ext cx="5830193" cy="769393"/>
      </dsp:txXfrm>
    </dsp:sp>
    <dsp:sp modelId="{A3B96A09-8089-40C3-B95F-D5D37DC9C007}">
      <dsp:nvSpPr>
        <dsp:cNvPr id="0" name=""/>
        <dsp:cNvSpPr/>
      </dsp:nvSpPr>
      <dsp:spPr>
        <a:xfrm>
          <a:off x="0" y="981987"/>
          <a:ext cx="5913437" cy="852637"/>
        </a:xfrm>
        <a:prstGeom prst="roundRect">
          <a:avLst/>
        </a:prstGeom>
        <a:gradFill rotWithShape="0">
          <a:gsLst>
            <a:gs pos="0">
              <a:schemeClr val="accent2">
                <a:hueOff val="-730911"/>
                <a:satOff val="0"/>
                <a:lumOff val="-3137"/>
                <a:alphaOff val="0"/>
                <a:tint val="98000"/>
                <a:satMod val="110000"/>
                <a:lumMod val="104000"/>
              </a:schemeClr>
            </a:gs>
            <a:gs pos="69000">
              <a:schemeClr val="accent2">
                <a:hueOff val="-730911"/>
                <a:satOff val="0"/>
                <a:lumOff val="-3137"/>
                <a:alphaOff val="0"/>
                <a:shade val="88000"/>
                <a:satMod val="130000"/>
                <a:lumMod val="92000"/>
              </a:schemeClr>
            </a:gs>
            <a:gs pos="100000">
              <a:schemeClr val="accent2">
                <a:hueOff val="-730911"/>
                <a:satOff val="0"/>
                <a:lumOff val="-313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Want rigor </a:t>
          </a:r>
          <a:r>
            <a:rPr lang="en-US" sz="2000" i="1" kern="1200"/>
            <a:t>and</a:t>
          </a:r>
          <a:r>
            <a:rPr lang="en-US" sz="2000" kern="1200"/>
            <a:t> real-world application</a:t>
          </a:r>
        </a:p>
      </dsp:txBody>
      <dsp:txXfrm>
        <a:off x="41622" y="1023609"/>
        <a:ext cx="5830193" cy="769393"/>
      </dsp:txXfrm>
    </dsp:sp>
    <dsp:sp modelId="{E4804606-306E-4700-A33A-86FC446CB67C}">
      <dsp:nvSpPr>
        <dsp:cNvPr id="0" name=""/>
        <dsp:cNvSpPr/>
      </dsp:nvSpPr>
      <dsp:spPr>
        <a:xfrm>
          <a:off x="0" y="1892225"/>
          <a:ext cx="5913437" cy="852637"/>
        </a:xfrm>
        <a:prstGeom prst="roundRect">
          <a:avLst/>
        </a:prstGeom>
        <a:gradFill rotWithShape="0">
          <a:gsLst>
            <a:gs pos="0">
              <a:schemeClr val="accent2">
                <a:hueOff val="-1461822"/>
                <a:satOff val="0"/>
                <a:lumOff val="-6275"/>
                <a:alphaOff val="0"/>
                <a:tint val="98000"/>
                <a:satMod val="110000"/>
                <a:lumMod val="104000"/>
              </a:schemeClr>
            </a:gs>
            <a:gs pos="69000">
              <a:schemeClr val="accent2">
                <a:hueOff val="-1461822"/>
                <a:satOff val="0"/>
                <a:lumOff val="-6275"/>
                <a:alphaOff val="0"/>
                <a:shade val="88000"/>
                <a:satMod val="130000"/>
                <a:lumMod val="92000"/>
              </a:schemeClr>
            </a:gs>
            <a:gs pos="100000">
              <a:schemeClr val="accent2">
                <a:hueOff val="-1461822"/>
                <a:satOff val="0"/>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Thrive with focused career pathways</a:t>
          </a:r>
        </a:p>
      </dsp:txBody>
      <dsp:txXfrm>
        <a:off x="41622" y="1933847"/>
        <a:ext cx="5830193" cy="769393"/>
      </dsp:txXfrm>
    </dsp:sp>
    <dsp:sp modelId="{ABE38C5D-EF03-4EC5-999C-BB452442A61E}">
      <dsp:nvSpPr>
        <dsp:cNvPr id="0" name=""/>
        <dsp:cNvSpPr/>
      </dsp:nvSpPr>
      <dsp:spPr>
        <a:xfrm>
          <a:off x="0" y="2802462"/>
          <a:ext cx="5913437" cy="852637"/>
        </a:xfrm>
        <a:prstGeom prst="roundRect">
          <a:avLst/>
        </a:prstGeom>
        <a:gradFill rotWithShape="0">
          <a:gsLst>
            <a:gs pos="0">
              <a:schemeClr val="accent2">
                <a:hueOff val="-2192732"/>
                <a:satOff val="0"/>
                <a:lumOff val="-9412"/>
                <a:alphaOff val="0"/>
                <a:tint val="98000"/>
                <a:satMod val="110000"/>
                <a:lumMod val="104000"/>
              </a:schemeClr>
            </a:gs>
            <a:gs pos="69000">
              <a:schemeClr val="accent2">
                <a:hueOff val="-2192732"/>
                <a:satOff val="0"/>
                <a:lumOff val="-9412"/>
                <a:alphaOff val="0"/>
                <a:shade val="88000"/>
                <a:satMod val="130000"/>
                <a:lumMod val="92000"/>
              </a:schemeClr>
            </a:gs>
            <a:gs pos="100000">
              <a:schemeClr val="accent2">
                <a:hueOff val="-2192732"/>
                <a:satOff val="0"/>
                <a:lumOff val="-941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Plan to attend a four-year college or university, certification, or specialized training</a:t>
          </a:r>
        </a:p>
      </dsp:txBody>
      <dsp:txXfrm>
        <a:off x="41622" y="2844084"/>
        <a:ext cx="5830193" cy="769393"/>
      </dsp:txXfrm>
    </dsp:sp>
    <dsp:sp modelId="{FDAEE446-EA6B-4CA8-9470-FFCD0BD9D94C}">
      <dsp:nvSpPr>
        <dsp:cNvPr id="0" name=""/>
        <dsp:cNvSpPr/>
      </dsp:nvSpPr>
      <dsp:spPr>
        <a:xfrm>
          <a:off x="0" y="3712700"/>
          <a:ext cx="5913437" cy="852637"/>
        </a:xfrm>
        <a:prstGeom prst="roundRect">
          <a:avLst/>
        </a:prstGeom>
        <a:gradFill rotWithShape="0">
          <a:gsLst>
            <a:gs pos="0">
              <a:schemeClr val="accent2">
                <a:hueOff val="-2923643"/>
                <a:satOff val="0"/>
                <a:lumOff val="-12549"/>
                <a:alphaOff val="0"/>
                <a:tint val="98000"/>
                <a:satMod val="110000"/>
                <a:lumMod val="104000"/>
              </a:schemeClr>
            </a:gs>
            <a:gs pos="69000">
              <a:schemeClr val="accent2">
                <a:hueOff val="-2923643"/>
                <a:satOff val="0"/>
                <a:lumOff val="-12549"/>
                <a:alphaOff val="0"/>
                <a:shade val="88000"/>
                <a:satMod val="130000"/>
                <a:lumMod val="92000"/>
              </a:schemeClr>
            </a:gs>
            <a:gs pos="100000">
              <a:schemeClr val="accent2">
                <a:hueOff val="-2923643"/>
                <a:satOff val="0"/>
                <a:lumOff val="-1254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Includes: </a:t>
          </a:r>
          <a:r>
            <a:rPr lang="en-US" sz="2000" kern="1200"/>
            <a:t>Career pathways, IB coursework, and professional skills</a:t>
          </a:r>
        </a:p>
      </dsp:txBody>
      <dsp:txXfrm>
        <a:off x="41622" y="3754322"/>
        <a:ext cx="5830193" cy="7693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31B67-E5C3-4551-9184-182BBAB14CEE}">
      <dsp:nvSpPr>
        <dsp:cNvPr id="0" name=""/>
        <dsp:cNvSpPr/>
      </dsp:nvSpPr>
      <dsp:spPr>
        <a:xfrm>
          <a:off x="0" y="21574"/>
          <a:ext cx="5913437" cy="7722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A Career-Related Study</a:t>
          </a:r>
        </a:p>
      </dsp:txBody>
      <dsp:txXfrm>
        <a:off x="37696" y="59270"/>
        <a:ext cx="5838045" cy="696808"/>
      </dsp:txXfrm>
    </dsp:sp>
    <dsp:sp modelId="{1FBC9B24-AB34-4E5B-A367-239ADB2B6F73}">
      <dsp:nvSpPr>
        <dsp:cNvPr id="0" name=""/>
        <dsp:cNvSpPr/>
      </dsp:nvSpPr>
      <dsp:spPr>
        <a:xfrm>
          <a:off x="0" y="793774"/>
          <a:ext cx="5913437" cy="1925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52"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Must take all FL Graduation Requirements</a:t>
          </a:r>
        </a:p>
        <a:p>
          <a:pPr marL="228600" lvl="1" indent="-228600" algn="l" defTabSz="1022350">
            <a:lnSpc>
              <a:spcPct val="90000"/>
            </a:lnSpc>
            <a:spcBef>
              <a:spcPct val="0"/>
            </a:spcBef>
            <a:spcAft>
              <a:spcPct val="20000"/>
            </a:spcAft>
            <a:buChar char="•"/>
          </a:pPr>
          <a:r>
            <a:rPr lang="en-US" sz="2300" kern="1200"/>
            <a:t>A minimum of three IB Courses (2-year Language and Literature is required)</a:t>
          </a:r>
        </a:p>
      </dsp:txBody>
      <dsp:txXfrm>
        <a:off x="0" y="793774"/>
        <a:ext cx="5913437" cy="1925100"/>
      </dsp:txXfrm>
    </dsp:sp>
    <dsp:sp modelId="{778B31F0-2737-4A3C-A31B-92A8129E6D4D}">
      <dsp:nvSpPr>
        <dsp:cNvPr id="0" name=""/>
        <dsp:cNvSpPr/>
      </dsp:nvSpPr>
      <dsp:spPr>
        <a:xfrm>
          <a:off x="0" y="2718875"/>
          <a:ext cx="5913437" cy="772200"/>
        </a:xfrm>
        <a:prstGeom prst="roundRect">
          <a:avLst/>
        </a:prstGeom>
        <a:solidFill>
          <a:schemeClr val="accent2">
            <a:hueOff val="-2923643"/>
            <a:satOff val="0"/>
            <a:lumOff val="-125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IB Career Core</a:t>
          </a:r>
        </a:p>
      </dsp:txBody>
      <dsp:txXfrm>
        <a:off x="37696" y="2756571"/>
        <a:ext cx="5838045" cy="696808"/>
      </dsp:txXfrm>
    </dsp:sp>
    <dsp:sp modelId="{609FB4F7-D307-4729-BDE3-B1564956BA89}">
      <dsp:nvSpPr>
        <dsp:cNvPr id="0" name=""/>
        <dsp:cNvSpPr/>
      </dsp:nvSpPr>
      <dsp:spPr>
        <a:xfrm>
          <a:off x="0" y="3491075"/>
          <a:ext cx="5913437" cy="173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52"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Personal and Professional Skills (PPS)</a:t>
          </a:r>
        </a:p>
        <a:p>
          <a:pPr marL="228600" lvl="1" indent="-228600" algn="l" defTabSz="1022350">
            <a:lnSpc>
              <a:spcPct val="90000"/>
            </a:lnSpc>
            <a:spcBef>
              <a:spcPct val="0"/>
            </a:spcBef>
            <a:spcAft>
              <a:spcPct val="20000"/>
            </a:spcAft>
            <a:buChar char="•"/>
          </a:pPr>
          <a:r>
            <a:rPr lang="en-US" sz="2300" kern="1200"/>
            <a:t>Language and Cultural Studies</a:t>
          </a:r>
        </a:p>
        <a:p>
          <a:pPr marL="228600" lvl="1" indent="-228600" algn="l" defTabSz="1022350">
            <a:lnSpc>
              <a:spcPct val="90000"/>
            </a:lnSpc>
            <a:spcBef>
              <a:spcPct val="0"/>
            </a:spcBef>
            <a:spcAft>
              <a:spcPct val="20000"/>
            </a:spcAft>
            <a:buChar char="•"/>
          </a:pPr>
          <a:r>
            <a:rPr lang="en-US" sz="2300" kern="1200"/>
            <a:t>Reflective Project</a:t>
          </a:r>
        </a:p>
        <a:p>
          <a:pPr marL="228600" lvl="1" indent="-228600" algn="l" defTabSz="1022350">
            <a:lnSpc>
              <a:spcPct val="90000"/>
            </a:lnSpc>
            <a:spcBef>
              <a:spcPct val="0"/>
            </a:spcBef>
            <a:spcAft>
              <a:spcPct val="20000"/>
            </a:spcAft>
            <a:buChar char="•"/>
          </a:pPr>
          <a:r>
            <a:rPr lang="en-US" sz="2300" kern="1200"/>
            <a:t>Community Engagement</a:t>
          </a:r>
        </a:p>
      </dsp:txBody>
      <dsp:txXfrm>
        <a:off x="0" y="3491075"/>
        <a:ext cx="5913437" cy="1738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C5784-8740-4382-9171-836282AA4B65}">
      <dsp:nvSpPr>
        <dsp:cNvPr id="0" name=""/>
        <dsp:cNvSpPr/>
      </dsp:nvSpPr>
      <dsp:spPr>
        <a:xfrm>
          <a:off x="0" y="47753"/>
          <a:ext cx="5913437" cy="592020"/>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Medical/EKG</a:t>
          </a:r>
        </a:p>
      </dsp:txBody>
      <dsp:txXfrm>
        <a:off x="28900" y="76653"/>
        <a:ext cx="5855637" cy="534220"/>
      </dsp:txXfrm>
    </dsp:sp>
    <dsp:sp modelId="{592EDF73-C904-4DEF-850E-DB760E0D4317}">
      <dsp:nvSpPr>
        <dsp:cNvPr id="0" name=""/>
        <dsp:cNvSpPr/>
      </dsp:nvSpPr>
      <dsp:spPr>
        <a:xfrm>
          <a:off x="0" y="706013"/>
          <a:ext cx="5913437" cy="592020"/>
        </a:xfrm>
        <a:prstGeom prst="roundRect">
          <a:avLst/>
        </a:prstGeom>
        <a:gradFill rotWithShape="0">
          <a:gsLst>
            <a:gs pos="0">
              <a:schemeClr val="accent5">
                <a:hueOff val="-2230768"/>
                <a:satOff val="-5118"/>
                <a:lumOff val="1046"/>
                <a:alphaOff val="0"/>
                <a:tint val="98000"/>
                <a:satMod val="110000"/>
                <a:lumMod val="104000"/>
              </a:schemeClr>
            </a:gs>
            <a:gs pos="69000">
              <a:schemeClr val="accent5">
                <a:hueOff val="-2230768"/>
                <a:satOff val="-5118"/>
                <a:lumOff val="1046"/>
                <a:alphaOff val="0"/>
                <a:shade val="88000"/>
                <a:satMod val="130000"/>
                <a:lumMod val="92000"/>
              </a:schemeClr>
            </a:gs>
            <a:gs pos="100000">
              <a:schemeClr val="accent5">
                <a:hueOff val="-2230768"/>
                <a:satOff val="-5118"/>
                <a:lumOff val="1046"/>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Engineering Technology</a:t>
          </a:r>
        </a:p>
      </dsp:txBody>
      <dsp:txXfrm>
        <a:off x="28900" y="734913"/>
        <a:ext cx="5855637" cy="534220"/>
      </dsp:txXfrm>
    </dsp:sp>
    <dsp:sp modelId="{83C74D01-3A9D-4312-91CE-20BA8B6DFD0D}">
      <dsp:nvSpPr>
        <dsp:cNvPr id="0" name=""/>
        <dsp:cNvSpPr/>
      </dsp:nvSpPr>
      <dsp:spPr>
        <a:xfrm>
          <a:off x="0" y="1364274"/>
          <a:ext cx="5913437" cy="592020"/>
        </a:xfrm>
        <a:prstGeom prst="roundRect">
          <a:avLst/>
        </a:prstGeom>
        <a:gradFill rotWithShape="0">
          <a:gsLst>
            <a:gs pos="0">
              <a:schemeClr val="accent5">
                <a:hueOff val="-4461537"/>
                <a:satOff val="-10236"/>
                <a:lumOff val="2092"/>
                <a:alphaOff val="0"/>
                <a:tint val="98000"/>
                <a:satMod val="110000"/>
                <a:lumMod val="104000"/>
              </a:schemeClr>
            </a:gs>
            <a:gs pos="69000">
              <a:schemeClr val="accent5">
                <a:hueOff val="-4461537"/>
                <a:satOff val="-10236"/>
                <a:lumOff val="2092"/>
                <a:alphaOff val="0"/>
                <a:shade val="88000"/>
                <a:satMod val="130000"/>
                <a:lumMod val="92000"/>
              </a:schemeClr>
            </a:gs>
            <a:gs pos="100000">
              <a:schemeClr val="accent5">
                <a:hueOff val="-4461537"/>
                <a:satOff val="-10236"/>
                <a:lumOff val="209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Business Entrepreneurship</a:t>
          </a:r>
        </a:p>
      </dsp:txBody>
      <dsp:txXfrm>
        <a:off x="28900" y="1393174"/>
        <a:ext cx="5855637" cy="534220"/>
      </dsp:txXfrm>
    </dsp:sp>
    <dsp:sp modelId="{6574AF78-51F9-4454-A8CC-1EE5D00EF990}">
      <dsp:nvSpPr>
        <dsp:cNvPr id="0" name=""/>
        <dsp:cNvSpPr/>
      </dsp:nvSpPr>
      <dsp:spPr>
        <a:xfrm>
          <a:off x="0" y="2022534"/>
          <a:ext cx="5913437" cy="592020"/>
        </a:xfrm>
        <a:prstGeom prst="roundRect">
          <a:avLst/>
        </a:prstGeom>
        <a:gradFill rotWithShape="0">
          <a:gsLst>
            <a:gs pos="0">
              <a:schemeClr val="accent5">
                <a:hueOff val="-6692305"/>
                <a:satOff val="-15354"/>
                <a:lumOff val="3138"/>
                <a:alphaOff val="0"/>
                <a:tint val="98000"/>
                <a:satMod val="110000"/>
                <a:lumMod val="104000"/>
              </a:schemeClr>
            </a:gs>
            <a:gs pos="69000">
              <a:schemeClr val="accent5">
                <a:hueOff val="-6692305"/>
                <a:satOff val="-15354"/>
                <a:lumOff val="3138"/>
                <a:alphaOff val="0"/>
                <a:shade val="88000"/>
                <a:satMod val="130000"/>
                <a:lumMod val="92000"/>
              </a:schemeClr>
            </a:gs>
            <a:gs pos="100000">
              <a:schemeClr val="accent5">
                <a:hueOff val="-6692305"/>
                <a:satOff val="-15354"/>
                <a:lumOff val="3138"/>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Computer Science</a:t>
          </a:r>
        </a:p>
      </dsp:txBody>
      <dsp:txXfrm>
        <a:off x="28900" y="2051434"/>
        <a:ext cx="5855637" cy="534220"/>
      </dsp:txXfrm>
    </dsp:sp>
    <dsp:sp modelId="{7BA51D79-6DAA-417E-B6B5-4EA813B594D7}">
      <dsp:nvSpPr>
        <dsp:cNvPr id="0" name=""/>
        <dsp:cNvSpPr/>
      </dsp:nvSpPr>
      <dsp:spPr>
        <a:xfrm>
          <a:off x="0" y="2680794"/>
          <a:ext cx="5913437" cy="592020"/>
        </a:xfrm>
        <a:prstGeom prst="roundRect">
          <a:avLst/>
        </a:prstGeom>
        <a:gradFill rotWithShape="0">
          <a:gsLst>
            <a:gs pos="0">
              <a:schemeClr val="accent5">
                <a:hueOff val="-8923074"/>
                <a:satOff val="-20472"/>
                <a:lumOff val="4183"/>
                <a:alphaOff val="0"/>
                <a:tint val="98000"/>
                <a:satMod val="110000"/>
                <a:lumMod val="104000"/>
              </a:schemeClr>
            </a:gs>
            <a:gs pos="69000">
              <a:schemeClr val="accent5">
                <a:hueOff val="-8923074"/>
                <a:satOff val="-20472"/>
                <a:lumOff val="4183"/>
                <a:alphaOff val="0"/>
                <a:shade val="88000"/>
                <a:satMod val="130000"/>
                <a:lumMod val="92000"/>
              </a:schemeClr>
            </a:gs>
            <a:gs pos="100000">
              <a:schemeClr val="accent5">
                <a:hueOff val="-8923074"/>
                <a:satOff val="-20472"/>
                <a:lumOff val="4183"/>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Multimedia Design</a:t>
          </a:r>
        </a:p>
      </dsp:txBody>
      <dsp:txXfrm>
        <a:off x="28900" y="2709694"/>
        <a:ext cx="5855637" cy="534220"/>
      </dsp:txXfrm>
    </dsp:sp>
    <dsp:sp modelId="{A0AF0E00-5232-4B92-A5BF-656E64FD3B6A}">
      <dsp:nvSpPr>
        <dsp:cNvPr id="0" name=""/>
        <dsp:cNvSpPr/>
      </dsp:nvSpPr>
      <dsp:spPr>
        <a:xfrm>
          <a:off x="0" y="3339054"/>
          <a:ext cx="5913437" cy="592020"/>
        </a:xfrm>
        <a:prstGeom prst="roundRect">
          <a:avLst/>
        </a:prstGeom>
        <a:gradFill rotWithShape="0">
          <a:gsLst>
            <a:gs pos="0">
              <a:schemeClr val="accent5">
                <a:hueOff val="-11153841"/>
                <a:satOff val="-25590"/>
                <a:lumOff val="5229"/>
                <a:alphaOff val="0"/>
                <a:tint val="98000"/>
                <a:satMod val="110000"/>
                <a:lumMod val="104000"/>
              </a:schemeClr>
            </a:gs>
            <a:gs pos="69000">
              <a:schemeClr val="accent5">
                <a:hueOff val="-11153841"/>
                <a:satOff val="-25590"/>
                <a:lumOff val="5229"/>
                <a:alphaOff val="0"/>
                <a:shade val="88000"/>
                <a:satMod val="130000"/>
                <a:lumMod val="92000"/>
              </a:schemeClr>
            </a:gs>
            <a:gs pos="100000">
              <a:schemeClr val="accent5">
                <a:hueOff val="-11153841"/>
                <a:satOff val="-25590"/>
                <a:lumOff val="522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JROTC</a:t>
          </a:r>
        </a:p>
      </dsp:txBody>
      <dsp:txXfrm>
        <a:off x="28900" y="3367954"/>
        <a:ext cx="5855637" cy="534220"/>
      </dsp:txXfrm>
    </dsp:sp>
    <dsp:sp modelId="{0BC8A129-E0D3-4D1D-8E8F-945D457FC4CA}">
      <dsp:nvSpPr>
        <dsp:cNvPr id="0" name=""/>
        <dsp:cNvSpPr/>
      </dsp:nvSpPr>
      <dsp:spPr>
        <a:xfrm>
          <a:off x="0" y="3997314"/>
          <a:ext cx="5913437" cy="592020"/>
        </a:xfrm>
        <a:prstGeom prst="roundRect">
          <a:avLst/>
        </a:prstGeom>
        <a:gradFill rotWithShape="0">
          <a:gsLst>
            <a:gs pos="0">
              <a:schemeClr val="accent5">
                <a:hueOff val="-13384610"/>
                <a:satOff val="-30708"/>
                <a:lumOff val="6275"/>
                <a:alphaOff val="0"/>
                <a:tint val="98000"/>
                <a:satMod val="110000"/>
                <a:lumMod val="104000"/>
              </a:schemeClr>
            </a:gs>
            <a:gs pos="69000">
              <a:schemeClr val="accent5">
                <a:hueOff val="-13384610"/>
                <a:satOff val="-30708"/>
                <a:lumOff val="6275"/>
                <a:alphaOff val="0"/>
                <a:shade val="88000"/>
                <a:satMod val="130000"/>
                <a:lumMod val="92000"/>
              </a:schemeClr>
            </a:gs>
            <a:gs pos="100000">
              <a:schemeClr val="accent5">
                <a:hueOff val="-13384610"/>
                <a:satOff val="-30708"/>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Music</a:t>
          </a:r>
        </a:p>
      </dsp:txBody>
      <dsp:txXfrm>
        <a:off x="28900" y="4026214"/>
        <a:ext cx="5855637" cy="5342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4A466-1122-449A-A71F-924473C3CE7B}">
      <dsp:nvSpPr>
        <dsp:cNvPr id="0" name=""/>
        <dsp:cNvSpPr/>
      </dsp:nvSpPr>
      <dsp:spPr>
        <a:xfrm>
          <a:off x="0" y="1924"/>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C350E3-3B2C-4172-926A-CF18AADF09D7}">
      <dsp:nvSpPr>
        <dsp:cNvPr id="0" name=""/>
        <dsp:cNvSpPr/>
      </dsp:nvSpPr>
      <dsp:spPr>
        <a:xfrm>
          <a:off x="295064" y="221393"/>
          <a:ext cx="536480" cy="5364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67BC195-BDB2-458E-9B03-58F23057F911}">
      <dsp:nvSpPr>
        <dsp:cNvPr id="0" name=""/>
        <dsp:cNvSpPr/>
      </dsp:nvSpPr>
      <dsp:spPr>
        <a:xfrm>
          <a:off x="1126608" y="192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Honors-level core classes</a:t>
          </a:r>
        </a:p>
      </dsp:txBody>
      <dsp:txXfrm>
        <a:off x="1126608" y="1924"/>
        <a:ext cx="4786828" cy="975418"/>
      </dsp:txXfrm>
    </dsp:sp>
    <dsp:sp modelId="{7FD7EBA8-2C8C-4C4C-8104-B9939761AC27}">
      <dsp:nvSpPr>
        <dsp:cNvPr id="0" name=""/>
        <dsp:cNvSpPr/>
      </dsp:nvSpPr>
      <dsp:spPr>
        <a:xfrm>
          <a:off x="0" y="1221197"/>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FCE21A-0BCC-4E1F-B12B-4A0624BC8CB1}">
      <dsp:nvSpPr>
        <dsp:cNvPr id="0" name=""/>
        <dsp:cNvSpPr/>
      </dsp:nvSpPr>
      <dsp:spPr>
        <a:xfrm>
          <a:off x="295064" y="1440667"/>
          <a:ext cx="536480" cy="5364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9274CA-B39F-4768-90DD-1580D6E206F8}">
      <dsp:nvSpPr>
        <dsp:cNvPr id="0" name=""/>
        <dsp:cNvSpPr/>
      </dsp:nvSpPr>
      <dsp:spPr>
        <a:xfrm>
          <a:off x="1126608" y="1221197"/>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World language progression (Diploma Program)</a:t>
          </a:r>
        </a:p>
      </dsp:txBody>
      <dsp:txXfrm>
        <a:off x="1126608" y="1221197"/>
        <a:ext cx="4786828" cy="975418"/>
      </dsp:txXfrm>
    </dsp:sp>
    <dsp:sp modelId="{D13A98C9-627A-4F1A-9056-2A124CB81E51}">
      <dsp:nvSpPr>
        <dsp:cNvPr id="0" name=""/>
        <dsp:cNvSpPr/>
      </dsp:nvSpPr>
      <dsp:spPr>
        <a:xfrm>
          <a:off x="0" y="2440471"/>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8DC273-95D6-449E-BCDA-27EE2513227E}">
      <dsp:nvSpPr>
        <dsp:cNvPr id="0" name=""/>
        <dsp:cNvSpPr/>
      </dsp:nvSpPr>
      <dsp:spPr>
        <a:xfrm>
          <a:off x="295064" y="2659940"/>
          <a:ext cx="536480" cy="5364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0EE71F-0E24-4636-BDDD-500E590ABBE9}">
      <dsp:nvSpPr>
        <dsp:cNvPr id="0" name=""/>
        <dsp:cNvSpPr/>
      </dsp:nvSpPr>
      <dsp:spPr>
        <a:xfrm>
          <a:off x="1126608" y="2440471"/>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Early academic advising</a:t>
          </a:r>
        </a:p>
      </dsp:txBody>
      <dsp:txXfrm>
        <a:off x="1126608" y="2440471"/>
        <a:ext cx="4786828" cy="975418"/>
      </dsp:txXfrm>
    </dsp:sp>
    <dsp:sp modelId="{D8267B7D-EF97-49E0-A8B9-79CC96BD85A5}">
      <dsp:nvSpPr>
        <dsp:cNvPr id="0" name=""/>
        <dsp:cNvSpPr/>
      </dsp:nvSpPr>
      <dsp:spPr>
        <a:xfrm>
          <a:off x="0" y="3659744"/>
          <a:ext cx="5913437" cy="9754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3F7ACD-7524-47D5-A266-305F2A058CAE}">
      <dsp:nvSpPr>
        <dsp:cNvPr id="0" name=""/>
        <dsp:cNvSpPr/>
      </dsp:nvSpPr>
      <dsp:spPr>
        <a:xfrm>
          <a:off x="295064" y="3879213"/>
          <a:ext cx="536480" cy="5364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1064D6-8D37-4CDA-91C6-69913F667D40}">
      <dsp:nvSpPr>
        <dsp:cNvPr id="0" name=""/>
        <dsp:cNvSpPr/>
      </dsp:nvSpPr>
      <dsp:spPr>
        <a:xfrm>
          <a:off x="1126608" y="365974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977900">
            <a:lnSpc>
              <a:spcPct val="90000"/>
            </a:lnSpc>
            <a:spcBef>
              <a:spcPct val="0"/>
            </a:spcBef>
            <a:spcAft>
              <a:spcPct val="35000"/>
            </a:spcAft>
            <a:buNone/>
          </a:pPr>
          <a:r>
            <a:rPr lang="en-US" sz="2200" kern="1200"/>
            <a:t>IB support built in from the start</a:t>
          </a:r>
        </a:p>
      </dsp:txBody>
      <dsp:txXfrm>
        <a:off x="1126608" y="3659744"/>
        <a:ext cx="4786828" cy="9754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BA8A6-4AA3-4186-B1B8-E955B9D1D211}">
      <dsp:nvSpPr>
        <dsp:cNvPr id="0" name=""/>
        <dsp:cNvSpPr/>
      </dsp:nvSpPr>
      <dsp:spPr>
        <a:xfrm>
          <a:off x="0" y="46043"/>
          <a:ext cx="5913437" cy="108225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Dedicated IB counselors and coordinators</a:t>
          </a:r>
        </a:p>
      </dsp:txBody>
      <dsp:txXfrm>
        <a:off x="52831" y="98874"/>
        <a:ext cx="5807775" cy="976588"/>
      </dsp:txXfrm>
    </dsp:sp>
    <dsp:sp modelId="{1DEC7DDE-A521-4957-BA5E-CF42068A5474}">
      <dsp:nvSpPr>
        <dsp:cNvPr id="0" name=""/>
        <dsp:cNvSpPr/>
      </dsp:nvSpPr>
      <dsp:spPr>
        <a:xfrm>
          <a:off x="0" y="1200293"/>
          <a:ext cx="5913437" cy="1082250"/>
        </a:xfrm>
        <a:prstGeom prst="roundRect">
          <a:avLst/>
        </a:prstGeom>
        <a:gradFill rotWithShape="0">
          <a:gsLst>
            <a:gs pos="0">
              <a:schemeClr val="accent2">
                <a:hueOff val="-974548"/>
                <a:satOff val="0"/>
                <a:lumOff val="-4183"/>
                <a:alphaOff val="0"/>
                <a:tint val="98000"/>
                <a:satMod val="110000"/>
                <a:lumMod val="104000"/>
              </a:schemeClr>
            </a:gs>
            <a:gs pos="69000">
              <a:schemeClr val="accent2">
                <a:hueOff val="-974548"/>
                <a:satOff val="0"/>
                <a:lumOff val="-4183"/>
                <a:alphaOff val="0"/>
                <a:shade val="88000"/>
                <a:satMod val="130000"/>
                <a:lumMod val="92000"/>
              </a:schemeClr>
            </a:gs>
            <a:gs pos="100000">
              <a:schemeClr val="accent2">
                <a:hueOff val="-974548"/>
                <a:satOff val="0"/>
                <a:lumOff val="-4183"/>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Structured academic advising and check-ins</a:t>
          </a:r>
        </a:p>
      </dsp:txBody>
      <dsp:txXfrm>
        <a:off x="52831" y="1253124"/>
        <a:ext cx="5807775" cy="976588"/>
      </dsp:txXfrm>
    </dsp:sp>
    <dsp:sp modelId="{B836D800-03C3-450A-BCB5-BCFCE3C0254C}">
      <dsp:nvSpPr>
        <dsp:cNvPr id="0" name=""/>
        <dsp:cNvSpPr/>
      </dsp:nvSpPr>
      <dsp:spPr>
        <a:xfrm>
          <a:off x="0" y="2354544"/>
          <a:ext cx="5913437" cy="1082250"/>
        </a:xfrm>
        <a:prstGeom prst="roundRect">
          <a:avLst/>
        </a:prstGeom>
        <a:gradFill rotWithShape="0">
          <a:gsLst>
            <a:gs pos="0">
              <a:schemeClr val="accent2">
                <a:hueOff val="-1949095"/>
                <a:satOff val="0"/>
                <a:lumOff val="-8366"/>
                <a:alphaOff val="0"/>
                <a:tint val="98000"/>
                <a:satMod val="110000"/>
                <a:lumMod val="104000"/>
              </a:schemeClr>
            </a:gs>
            <a:gs pos="69000">
              <a:schemeClr val="accent2">
                <a:hueOff val="-1949095"/>
                <a:satOff val="0"/>
                <a:lumOff val="-8366"/>
                <a:alphaOff val="0"/>
                <a:shade val="88000"/>
                <a:satMod val="130000"/>
                <a:lumMod val="92000"/>
              </a:schemeClr>
            </a:gs>
            <a:gs pos="100000">
              <a:schemeClr val="accent2">
                <a:hueOff val="-1949095"/>
                <a:satOff val="0"/>
                <a:lumOff val="-8366"/>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Teacher collaboration and communication</a:t>
          </a:r>
        </a:p>
      </dsp:txBody>
      <dsp:txXfrm>
        <a:off x="52831" y="2407375"/>
        <a:ext cx="5807775" cy="976588"/>
      </dsp:txXfrm>
    </dsp:sp>
    <dsp:sp modelId="{654D0D76-1FB8-4171-9D4F-27D79E4D03F3}">
      <dsp:nvSpPr>
        <dsp:cNvPr id="0" name=""/>
        <dsp:cNvSpPr/>
      </dsp:nvSpPr>
      <dsp:spPr>
        <a:xfrm>
          <a:off x="0" y="3508794"/>
          <a:ext cx="5913437" cy="1082250"/>
        </a:xfrm>
        <a:prstGeom prst="roundRect">
          <a:avLst/>
        </a:prstGeom>
        <a:gradFill rotWithShape="0">
          <a:gsLst>
            <a:gs pos="0">
              <a:schemeClr val="accent2">
                <a:hueOff val="-2923643"/>
                <a:satOff val="0"/>
                <a:lumOff val="-12549"/>
                <a:alphaOff val="0"/>
                <a:tint val="98000"/>
                <a:satMod val="110000"/>
                <a:lumMod val="104000"/>
              </a:schemeClr>
            </a:gs>
            <a:gs pos="69000">
              <a:schemeClr val="accent2">
                <a:hueOff val="-2923643"/>
                <a:satOff val="0"/>
                <a:lumOff val="-12549"/>
                <a:alphaOff val="0"/>
                <a:shade val="88000"/>
                <a:satMod val="130000"/>
                <a:lumMod val="92000"/>
              </a:schemeClr>
            </a:gs>
            <a:gs pos="100000">
              <a:schemeClr val="accent2">
                <a:hueOff val="-2923643"/>
                <a:satOff val="0"/>
                <a:lumOff val="-1254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 culture that values balance and growth</a:t>
          </a:r>
        </a:p>
      </dsp:txBody>
      <dsp:txXfrm>
        <a:off x="52831" y="3561625"/>
        <a:ext cx="5807775" cy="9765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06940-A362-4F92-AD11-0DE13EE59AFA}">
      <dsp:nvSpPr>
        <dsp:cNvPr id="0" name=""/>
        <dsp:cNvSpPr/>
      </dsp:nvSpPr>
      <dsp:spPr>
        <a:xfrm>
          <a:off x="200820" y="1059"/>
          <a:ext cx="2624665" cy="15747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Students districted to any school other than Venice High may apply</a:t>
          </a:r>
        </a:p>
      </dsp:txBody>
      <dsp:txXfrm>
        <a:off x="200820" y="1059"/>
        <a:ext cx="2624665" cy="1574799"/>
      </dsp:txXfrm>
    </dsp:sp>
    <dsp:sp modelId="{51857F39-E8EB-4BED-921F-7FFFDC108DB0}">
      <dsp:nvSpPr>
        <dsp:cNvPr id="0" name=""/>
        <dsp:cNvSpPr/>
      </dsp:nvSpPr>
      <dsp:spPr>
        <a:xfrm>
          <a:off x="3087951" y="1059"/>
          <a:ext cx="2624665" cy="1574799"/>
        </a:xfrm>
        <a:prstGeom prst="rect">
          <a:avLst/>
        </a:prstGeom>
        <a:solidFill>
          <a:schemeClr val="accent2">
            <a:hueOff val="-584729"/>
            <a:satOff val="0"/>
            <a:lumOff val="-251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Venice IB is a district magnet program</a:t>
          </a:r>
        </a:p>
      </dsp:txBody>
      <dsp:txXfrm>
        <a:off x="3087951" y="1059"/>
        <a:ext cx="2624665" cy="1574799"/>
      </dsp:txXfrm>
    </dsp:sp>
    <dsp:sp modelId="{2D210D1C-0E35-4D61-A82B-F71EA13F4C56}">
      <dsp:nvSpPr>
        <dsp:cNvPr id="0" name=""/>
        <dsp:cNvSpPr/>
      </dsp:nvSpPr>
      <dsp:spPr>
        <a:xfrm>
          <a:off x="200820" y="1838325"/>
          <a:ext cx="2624665" cy="1574799"/>
        </a:xfrm>
        <a:prstGeom prst="rect">
          <a:avLst/>
        </a:prstGeom>
        <a:solidFill>
          <a:schemeClr val="accent2">
            <a:hueOff val="-1169457"/>
            <a:satOff val="0"/>
            <a:lumOff val="-502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Rising 11</a:t>
          </a:r>
          <a:r>
            <a:rPr lang="en-US" sz="1500" kern="1200" baseline="30000"/>
            <a:t>th</a:t>
          </a:r>
          <a:r>
            <a:rPr lang="en-US" sz="1500" kern="1200"/>
            <a:t> students who are on campus have already applied</a:t>
          </a:r>
        </a:p>
      </dsp:txBody>
      <dsp:txXfrm>
        <a:off x="200820" y="1838325"/>
        <a:ext cx="2624665" cy="1574799"/>
      </dsp:txXfrm>
    </dsp:sp>
    <dsp:sp modelId="{53F733B0-F879-4C8D-B888-29A1930B261E}">
      <dsp:nvSpPr>
        <dsp:cNvPr id="0" name=""/>
        <dsp:cNvSpPr/>
      </dsp:nvSpPr>
      <dsp:spPr>
        <a:xfrm>
          <a:off x="3087951" y="1838325"/>
          <a:ext cx="2624665" cy="1574799"/>
        </a:xfrm>
        <a:prstGeom prst="rect">
          <a:avLst/>
        </a:prstGeom>
        <a:solidFill>
          <a:schemeClr val="accent2">
            <a:hueOff val="-1754186"/>
            <a:satOff val="0"/>
            <a:lumOff val="-752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Rising 10</a:t>
          </a:r>
          <a:r>
            <a:rPr lang="en-US" sz="1500" kern="1200" baseline="30000"/>
            <a:t>th</a:t>
          </a:r>
          <a:r>
            <a:rPr lang="en-US" sz="1500" kern="1200"/>
            <a:t> students who are on campus receive hard-copy applications this week</a:t>
          </a:r>
        </a:p>
      </dsp:txBody>
      <dsp:txXfrm>
        <a:off x="3087951" y="1838325"/>
        <a:ext cx="2624665" cy="1574799"/>
      </dsp:txXfrm>
    </dsp:sp>
    <dsp:sp modelId="{35134FBD-FAB0-479A-B3A9-6934D5B5B838}">
      <dsp:nvSpPr>
        <dsp:cNvPr id="0" name=""/>
        <dsp:cNvSpPr/>
      </dsp:nvSpPr>
      <dsp:spPr>
        <a:xfrm>
          <a:off x="200820" y="3675591"/>
          <a:ext cx="2624665" cy="1574799"/>
        </a:xfrm>
        <a:prstGeom prst="rect">
          <a:avLst/>
        </a:prstGeom>
        <a:solidFill>
          <a:schemeClr val="accent2">
            <a:hueOff val="-2338915"/>
            <a:satOff val="0"/>
            <a:lumOff val="-10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Rising 9</a:t>
          </a:r>
          <a:r>
            <a:rPr lang="en-US" sz="1500" kern="1200" baseline="30000"/>
            <a:t>th</a:t>
          </a:r>
          <a:r>
            <a:rPr lang="en-US" sz="1500" kern="1200"/>
            <a:t> students (and all others) can apply digitally with a QR code that will be available at the end of this presentation and online at:</a:t>
          </a:r>
        </a:p>
      </dsp:txBody>
      <dsp:txXfrm>
        <a:off x="200820" y="3675591"/>
        <a:ext cx="2624665" cy="1574799"/>
      </dsp:txXfrm>
    </dsp:sp>
    <dsp:sp modelId="{FAB49D23-D09C-4385-B8FA-28DE4CB7766F}">
      <dsp:nvSpPr>
        <dsp:cNvPr id="0" name=""/>
        <dsp:cNvSpPr/>
      </dsp:nvSpPr>
      <dsp:spPr>
        <a:xfrm>
          <a:off x="3087951" y="3675591"/>
          <a:ext cx="2624665" cy="1574799"/>
        </a:xfrm>
        <a:prstGeom prst="rect">
          <a:avLst/>
        </a:prstGeom>
        <a:solidFill>
          <a:schemeClr val="accent2">
            <a:hueOff val="-2923643"/>
            <a:satOff val="0"/>
            <a:lumOff val="-125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u="sng" kern="1200"/>
            <a:t>venicehighibprograms.com</a:t>
          </a:r>
          <a:endParaRPr lang="en-US" sz="1500" kern="1200"/>
        </a:p>
      </dsp:txBody>
      <dsp:txXfrm>
        <a:off x="3087951" y="3675591"/>
        <a:ext cx="2624665" cy="15747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BFB96-17D7-4763-9A22-E5B5CE5FBD3D}">
      <dsp:nvSpPr>
        <dsp:cNvPr id="0" name=""/>
        <dsp:cNvSpPr/>
      </dsp:nvSpPr>
      <dsp:spPr>
        <a:xfrm>
          <a:off x="0" y="38843"/>
          <a:ext cx="5913437" cy="865800"/>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Venice IB may be a strong choice for students who:</a:t>
          </a:r>
        </a:p>
      </dsp:txBody>
      <dsp:txXfrm>
        <a:off x="42265" y="81108"/>
        <a:ext cx="5828907" cy="781270"/>
      </dsp:txXfrm>
    </dsp:sp>
    <dsp:sp modelId="{CCE3C1DE-A159-4E41-9118-74132BE6E2A6}">
      <dsp:nvSpPr>
        <dsp:cNvPr id="0" name=""/>
        <dsp:cNvSpPr/>
      </dsp:nvSpPr>
      <dsp:spPr>
        <a:xfrm>
          <a:off x="0" y="962243"/>
          <a:ext cx="5913437" cy="865800"/>
        </a:xfrm>
        <a:prstGeom prst="roundRect">
          <a:avLst/>
        </a:prstGeom>
        <a:gradFill rotWithShape="0">
          <a:gsLst>
            <a:gs pos="0">
              <a:schemeClr val="accent5">
                <a:hueOff val="-3346152"/>
                <a:satOff val="-7677"/>
                <a:lumOff val="1569"/>
                <a:alphaOff val="0"/>
                <a:tint val="98000"/>
                <a:satMod val="110000"/>
                <a:lumMod val="104000"/>
              </a:schemeClr>
            </a:gs>
            <a:gs pos="69000">
              <a:schemeClr val="accent5">
                <a:hueOff val="-3346152"/>
                <a:satOff val="-7677"/>
                <a:lumOff val="1569"/>
                <a:alphaOff val="0"/>
                <a:shade val="88000"/>
                <a:satMod val="130000"/>
                <a:lumMod val="92000"/>
              </a:schemeClr>
            </a:gs>
            <a:gs pos="100000">
              <a:schemeClr val="accent5">
                <a:hueOff val="-3346152"/>
                <a:satOff val="-7677"/>
                <a:lumOff val="156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Are curious and motivated</a:t>
          </a:r>
        </a:p>
      </dsp:txBody>
      <dsp:txXfrm>
        <a:off x="42265" y="1004508"/>
        <a:ext cx="5828907" cy="781270"/>
      </dsp:txXfrm>
    </dsp:sp>
    <dsp:sp modelId="{51768781-FF50-49E4-8B66-64D267629885}">
      <dsp:nvSpPr>
        <dsp:cNvPr id="0" name=""/>
        <dsp:cNvSpPr/>
      </dsp:nvSpPr>
      <dsp:spPr>
        <a:xfrm>
          <a:off x="0" y="1885643"/>
          <a:ext cx="5913437" cy="865800"/>
        </a:xfrm>
        <a:prstGeom prst="roundRect">
          <a:avLst/>
        </a:prstGeom>
        <a:gradFill rotWithShape="0">
          <a:gsLst>
            <a:gs pos="0">
              <a:schemeClr val="accent5">
                <a:hueOff val="-6692305"/>
                <a:satOff val="-15354"/>
                <a:lumOff val="3138"/>
                <a:alphaOff val="0"/>
                <a:tint val="98000"/>
                <a:satMod val="110000"/>
                <a:lumMod val="104000"/>
              </a:schemeClr>
            </a:gs>
            <a:gs pos="69000">
              <a:schemeClr val="accent5">
                <a:hueOff val="-6692305"/>
                <a:satOff val="-15354"/>
                <a:lumOff val="3138"/>
                <a:alphaOff val="0"/>
                <a:shade val="88000"/>
                <a:satMod val="130000"/>
                <a:lumMod val="92000"/>
              </a:schemeClr>
            </a:gs>
            <a:gs pos="100000">
              <a:schemeClr val="accent5">
                <a:hueOff val="-6692305"/>
                <a:satOff val="-15354"/>
                <a:lumOff val="3138"/>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Want to be well prepared for college</a:t>
          </a:r>
        </a:p>
      </dsp:txBody>
      <dsp:txXfrm>
        <a:off x="42265" y="1927908"/>
        <a:ext cx="5828907" cy="781270"/>
      </dsp:txXfrm>
    </dsp:sp>
    <dsp:sp modelId="{48062898-0837-44EE-80DA-F713BA09FEEE}">
      <dsp:nvSpPr>
        <dsp:cNvPr id="0" name=""/>
        <dsp:cNvSpPr/>
      </dsp:nvSpPr>
      <dsp:spPr>
        <a:xfrm>
          <a:off x="0" y="2809044"/>
          <a:ext cx="5913437" cy="865800"/>
        </a:xfrm>
        <a:prstGeom prst="roundRect">
          <a:avLst/>
        </a:prstGeom>
        <a:gradFill rotWithShape="0">
          <a:gsLst>
            <a:gs pos="0">
              <a:schemeClr val="accent5">
                <a:hueOff val="-10038457"/>
                <a:satOff val="-23031"/>
                <a:lumOff val="4706"/>
                <a:alphaOff val="0"/>
                <a:tint val="98000"/>
                <a:satMod val="110000"/>
                <a:lumMod val="104000"/>
              </a:schemeClr>
            </a:gs>
            <a:gs pos="69000">
              <a:schemeClr val="accent5">
                <a:hueOff val="-10038457"/>
                <a:satOff val="-23031"/>
                <a:lumOff val="4706"/>
                <a:alphaOff val="0"/>
                <a:shade val="88000"/>
                <a:satMod val="130000"/>
                <a:lumMod val="92000"/>
              </a:schemeClr>
            </a:gs>
            <a:gs pos="100000">
              <a:schemeClr val="accent5">
                <a:hueOff val="-10038457"/>
                <a:satOff val="-23031"/>
                <a:lumOff val="4706"/>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Value strong relationships with teachers</a:t>
          </a:r>
        </a:p>
      </dsp:txBody>
      <dsp:txXfrm>
        <a:off x="42265" y="2851309"/>
        <a:ext cx="5828907" cy="781270"/>
      </dsp:txXfrm>
    </dsp:sp>
    <dsp:sp modelId="{A7C2BDB8-C764-49B0-807D-5BDBE77CEF27}">
      <dsp:nvSpPr>
        <dsp:cNvPr id="0" name=""/>
        <dsp:cNvSpPr/>
      </dsp:nvSpPr>
      <dsp:spPr>
        <a:xfrm>
          <a:off x="0" y="3732444"/>
          <a:ext cx="5913437" cy="865800"/>
        </a:xfrm>
        <a:prstGeom prst="roundRect">
          <a:avLst/>
        </a:prstGeom>
        <a:gradFill rotWithShape="0">
          <a:gsLst>
            <a:gs pos="0">
              <a:schemeClr val="accent5">
                <a:hueOff val="-13384610"/>
                <a:satOff val="-30708"/>
                <a:lumOff val="6275"/>
                <a:alphaOff val="0"/>
                <a:tint val="98000"/>
                <a:satMod val="110000"/>
                <a:lumMod val="104000"/>
              </a:schemeClr>
            </a:gs>
            <a:gs pos="69000">
              <a:schemeClr val="accent5">
                <a:hueOff val="-13384610"/>
                <a:satOff val="-30708"/>
                <a:lumOff val="6275"/>
                <a:alphaOff val="0"/>
                <a:shade val="88000"/>
                <a:satMod val="130000"/>
                <a:lumMod val="92000"/>
              </a:schemeClr>
            </a:gs>
            <a:gs pos="100000">
              <a:schemeClr val="accent5">
                <a:hueOff val="-13384610"/>
                <a:satOff val="-30708"/>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Are ready to grow academically and personally</a:t>
          </a:r>
        </a:p>
      </dsp:txBody>
      <dsp:txXfrm>
        <a:off x="42265" y="3774709"/>
        <a:ext cx="5828907" cy="78127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6E352-5A69-4B7B-A1C3-511A0C586017}">
      <dsp:nvSpPr>
        <dsp:cNvPr id="0" name=""/>
        <dsp:cNvSpPr/>
      </dsp:nvSpPr>
      <dsp:spPr>
        <a:xfrm>
          <a:off x="0" y="148463"/>
          <a:ext cx="5913437" cy="1385279"/>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“IB taught me how to think, not just what to memorize.”</a:t>
          </a:r>
        </a:p>
      </dsp:txBody>
      <dsp:txXfrm>
        <a:off x="67624" y="216087"/>
        <a:ext cx="5778189" cy="1250031"/>
      </dsp:txXfrm>
    </dsp:sp>
    <dsp:sp modelId="{1A12D91B-75AE-45BD-86F7-75E2776181D0}">
      <dsp:nvSpPr>
        <dsp:cNvPr id="0" name=""/>
        <dsp:cNvSpPr/>
      </dsp:nvSpPr>
      <dsp:spPr>
        <a:xfrm>
          <a:off x="0" y="1625903"/>
          <a:ext cx="5913437" cy="1385279"/>
        </a:xfrm>
        <a:prstGeom prst="roundRect">
          <a:avLst/>
        </a:prstGeom>
        <a:gradFill rotWithShape="0">
          <a:gsLst>
            <a:gs pos="0">
              <a:schemeClr val="accent2">
                <a:hueOff val="-1461822"/>
                <a:satOff val="0"/>
                <a:lumOff val="-6275"/>
                <a:alphaOff val="0"/>
                <a:tint val="98000"/>
                <a:satMod val="110000"/>
                <a:lumMod val="104000"/>
              </a:schemeClr>
            </a:gs>
            <a:gs pos="69000">
              <a:schemeClr val="accent2">
                <a:hueOff val="-1461822"/>
                <a:satOff val="0"/>
                <a:lumOff val="-6275"/>
                <a:alphaOff val="0"/>
                <a:shade val="88000"/>
                <a:satMod val="130000"/>
                <a:lumMod val="92000"/>
              </a:schemeClr>
            </a:gs>
            <a:gs pos="100000">
              <a:schemeClr val="accent2">
                <a:hueOff val="-1461822"/>
                <a:satOff val="0"/>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“I felt supported, even when the work was challenging.”</a:t>
          </a:r>
        </a:p>
      </dsp:txBody>
      <dsp:txXfrm>
        <a:off x="67624" y="1693527"/>
        <a:ext cx="5778189" cy="1250031"/>
      </dsp:txXfrm>
    </dsp:sp>
    <dsp:sp modelId="{71360CBF-E031-4992-9CA1-35E1D622B51C}">
      <dsp:nvSpPr>
        <dsp:cNvPr id="0" name=""/>
        <dsp:cNvSpPr/>
      </dsp:nvSpPr>
      <dsp:spPr>
        <a:xfrm>
          <a:off x="0" y="3103343"/>
          <a:ext cx="5913437" cy="1385279"/>
        </a:xfrm>
        <a:prstGeom prst="roundRect">
          <a:avLst/>
        </a:prstGeom>
        <a:gradFill rotWithShape="0">
          <a:gsLst>
            <a:gs pos="0">
              <a:schemeClr val="accent2">
                <a:hueOff val="-2923643"/>
                <a:satOff val="0"/>
                <a:lumOff val="-12549"/>
                <a:alphaOff val="0"/>
                <a:tint val="98000"/>
                <a:satMod val="110000"/>
                <a:lumMod val="104000"/>
              </a:schemeClr>
            </a:gs>
            <a:gs pos="69000">
              <a:schemeClr val="accent2">
                <a:hueOff val="-2923643"/>
                <a:satOff val="0"/>
                <a:lumOff val="-12549"/>
                <a:alphaOff val="0"/>
                <a:shade val="88000"/>
                <a:satMod val="130000"/>
                <a:lumMod val="92000"/>
              </a:schemeClr>
            </a:gs>
            <a:gs pos="100000">
              <a:schemeClr val="accent2">
                <a:hueOff val="-2923643"/>
                <a:satOff val="0"/>
                <a:lumOff val="-1254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“IB prepared me for college in ways I didn’t expect.”</a:t>
          </a:r>
        </a:p>
      </dsp:txBody>
      <dsp:txXfrm>
        <a:off x="67624" y="3170967"/>
        <a:ext cx="5778189" cy="125003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6FB153-262C-4D94-BF76-2E069289A95D}">
      <dsp:nvSpPr>
        <dsp:cNvPr id="0" name=""/>
        <dsp:cNvSpPr/>
      </dsp:nvSpPr>
      <dsp:spPr>
        <a:xfrm>
          <a:off x="0" y="246881"/>
          <a:ext cx="5913437" cy="1321588"/>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Athletics and fine arts</a:t>
          </a:r>
        </a:p>
      </dsp:txBody>
      <dsp:txXfrm>
        <a:off x="64515" y="311396"/>
        <a:ext cx="5784407" cy="1192558"/>
      </dsp:txXfrm>
    </dsp:sp>
    <dsp:sp modelId="{82E853FF-3BF1-4F27-9750-17FE4BCEC4FB}">
      <dsp:nvSpPr>
        <dsp:cNvPr id="0" name=""/>
        <dsp:cNvSpPr/>
      </dsp:nvSpPr>
      <dsp:spPr>
        <a:xfrm>
          <a:off x="0" y="1657749"/>
          <a:ext cx="5913437" cy="1321588"/>
        </a:xfrm>
        <a:prstGeom prst="roundRect">
          <a:avLst/>
        </a:prstGeom>
        <a:gradFill rotWithShape="0">
          <a:gsLst>
            <a:gs pos="0">
              <a:schemeClr val="accent5">
                <a:hueOff val="-6692305"/>
                <a:satOff val="-15354"/>
                <a:lumOff val="3138"/>
                <a:alphaOff val="0"/>
                <a:tint val="98000"/>
                <a:satMod val="110000"/>
                <a:lumMod val="104000"/>
              </a:schemeClr>
            </a:gs>
            <a:gs pos="69000">
              <a:schemeClr val="accent5">
                <a:hueOff val="-6692305"/>
                <a:satOff val="-15354"/>
                <a:lumOff val="3138"/>
                <a:alphaOff val="0"/>
                <a:shade val="88000"/>
                <a:satMod val="130000"/>
                <a:lumMod val="92000"/>
              </a:schemeClr>
            </a:gs>
            <a:gs pos="100000">
              <a:schemeClr val="accent5">
                <a:hueOff val="-6692305"/>
                <a:satOff val="-15354"/>
                <a:lumOff val="3138"/>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Clubs, leadership, and service</a:t>
          </a:r>
        </a:p>
      </dsp:txBody>
      <dsp:txXfrm>
        <a:off x="64515" y="1722264"/>
        <a:ext cx="5784407" cy="1192558"/>
      </dsp:txXfrm>
    </dsp:sp>
    <dsp:sp modelId="{D6499F79-394B-46B7-BAF6-5197C8A78D6E}">
      <dsp:nvSpPr>
        <dsp:cNvPr id="0" name=""/>
        <dsp:cNvSpPr/>
      </dsp:nvSpPr>
      <dsp:spPr>
        <a:xfrm>
          <a:off x="0" y="3068618"/>
          <a:ext cx="5913437" cy="1321588"/>
        </a:xfrm>
        <a:prstGeom prst="roundRect">
          <a:avLst/>
        </a:prstGeom>
        <a:gradFill rotWithShape="0">
          <a:gsLst>
            <a:gs pos="0">
              <a:schemeClr val="accent5">
                <a:hueOff val="-13384610"/>
                <a:satOff val="-30708"/>
                <a:lumOff val="6275"/>
                <a:alphaOff val="0"/>
                <a:tint val="98000"/>
                <a:satMod val="110000"/>
                <a:lumMod val="104000"/>
              </a:schemeClr>
            </a:gs>
            <a:gs pos="69000">
              <a:schemeClr val="accent5">
                <a:hueOff val="-13384610"/>
                <a:satOff val="-30708"/>
                <a:lumOff val="6275"/>
                <a:alphaOff val="0"/>
                <a:shade val="88000"/>
                <a:satMod val="130000"/>
                <a:lumMod val="92000"/>
              </a:schemeClr>
            </a:gs>
            <a:gs pos="100000">
              <a:schemeClr val="accent5">
                <a:hueOff val="-13384610"/>
                <a:satOff val="-30708"/>
                <a:lumOff val="627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A full high school experience with IB structure and support</a:t>
          </a:r>
        </a:p>
      </dsp:txBody>
      <dsp:txXfrm>
        <a:off x="64515" y="3133133"/>
        <a:ext cx="5784407" cy="119255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E9AF8-2D06-4C70-B7FF-FBDDC6D3E360}">
      <dsp:nvSpPr>
        <dsp:cNvPr id="0" name=""/>
        <dsp:cNvSpPr/>
      </dsp:nvSpPr>
      <dsp:spPr>
        <a:xfrm>
          <a:off x="0" y="312984"/>
          <a:ext cx="5913437" cy="197964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If you are districted to another school </a:t>
          </a:r>
          <a:r>
            <a:rPr lang="en-US" sz="1800" kern="1200"/>
            <a:t>and do not maintain standard requirements or have issues with attendance, academic integrity, or discipline, IB reserves the right to remove you from the Program or Track—this will result in removal of Magnet status and a return to your home-districted school</a:t>
          </a:r>
        </a:p>
      </dsp:txBody>
      <dsp:txXfrm>
        <a:off x="96638" y="409622"/>
        <a:ext cx="5720161" cy="1786364"/>
      </dsp:txXfrm>
    </dsp:sp>
    <dsp:sp modelId="{0F4DAB43-D8D9-4261-AE41-331497494484}">
      <dsp:nvSpPr>
        <dsp:cNvPr id="0" name=""/>
        <dsp:cNvSpPr/>
      </dsp:nvSpPr>
      <dsp:spPr>
        <a:xfrm>
          <a:off x="0" y="2344464"/>
          <a:ext cx="5913437" cy="1979640"/>
        </a:xfrm>
        <a:prstGeom prst="roundRect">
          <a:avLst/>
        </a:prstGeom>
        <a:gradFill rotWithShape="0">
          <a:gsLst>
            <a:gs pos="0">
              <a:schemeClr val="accent2">
                <a:hueOff val="-2923643"/>
                <a:satOff val="0"/>
                <a:lumOff val="-12549"/>
                <a:alphaOff val="0"/>
                <a:tint val="98000"/>
                <a:satMod val="110000"/>
                <a:lumMod val="104000"/>
              </a:schemeClr>
            </a:gs>
            <a:gs pos="69000">
              <a:schemeClr val="accent2">
                <a:hueOff val="-2923643"/>
                <a:satOff val="0"/>
                <a:lumOff val="-12549"/>
                <a:alphaOff val="0"/>
                <a:shade val="88000"/>
                <a:satMod val="130000"/>
                <a:lumMod val="92000"/>
              </a:schemeClr>
            </a:gs>
            <a:gs pos="100000">
              <a:schemeClr val="accent2">
                <a:hueOff val="-2923643"/>
                <a:satOff val="0"/>
                <a:lumOff val="-1254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If you are districted to VHS</a:t>
          </a:r>
          <a:r>
            <a:rPr lang="en-US" sz="1800" kern="1200"/>
            <a:t> and do not maintain standard requirements or have issues with attendance, academic integrity, or discipline, IB reserves the right to remove you from the Program or Track and reschedule you on a standard course of study</a:t>
          </a:r>
        </a:p>
      </dsp:txBody>
      <dsp:txXfrm>
        <a:off x="96638" y="2441102"/>
        <a:ext cx="5720161" cy="178636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0B6B61-9B42-4C65-9212-525BEFD9C565}"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A7AA8-A2DE-4343-84CB-B31A9215E08D}" type="slidenum">
              <a:rPr lang="en-US" smtClean="0"/>
              <a:t>‹#›</a:t>
            </a:fld>
            <a:endParaRPr lang="en-US"/>
          </a:p>
        </p:txBody>
      </p:sp>
    </p:spTree>
    <p:extLst>
      <p:ext uri="{BB962C8B-B14F-4D97-AF65-F5344CB8AC3E}">
        <p14:creationId xmlns:p14="http://schemas.microsoft.com/office/powerpoint/2010/main" val="63514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17779" y="802298"/>
            <a:ext cx="8637073" cy="2541431"/>
          </a:xfrm>
        </p:spPr>
        <p:txBody>
          <a:bodyPr bIns="0" anchor="b">
            <a:normAutofit/>
          </a:bodyPr>
          <a:lstStyle>
            <a:lvl1pPr algn="l">
              <a:defRPr sz="4800"/>
            </a:lvl1pPr>
          </a:lstStyle>
          <a:p>
            <a:r>
              <a:rPr lang="en-US" dirty="0"/>
              <a:t>Venice High School International Baccalaureate</a:t>
            </a:r>
          </a:p>
        </p:txBody>
      </p:sp>
      <p:sp>
        <p:nvSpPr>
          <p:cNvPr id="3" name="Subtitle 2"/>
          <p:cNvSpPr>
            <a:spLocks noGrp="1"/>
          </p:cNvSpPr>
          <p:nvPr>
            <p:ph type="subTitle" idx="1" hasCustomPrompt="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South County’s IB Magnet School</a:t>
            </a:r>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a:xfrm>
            <a:off x="2416500" y="329307"/>
            <a:ext cx="4973915" cy="309201"/>
          </a:xfrm>
        </p:spPr>
        <p:txBody>
          <a:bodyPr/>
          <a:lstStyle/>
          <a:p>
            <a:r>
              <a:rPr lang="en-US" dirty="0"/>
              <a:t>International Baccalaureate • Venice High School</a:t>
            </a:r>
          </a:p>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Venice IB Informational Night • Jan 12, 6:00 PM </a:t>
            </a:r>
            <a:endParaRPr lang="en-US" dirty="0"/>
          </a:p>
        </p:txBody>
      </p:sp>
      <p:sp>
        <p:nvSpPr>
          <p:cNvPr id="6" name="Footer Placeholder 5"/>
          <p:cNvSpPr>
            <a:spLocks noGrp="1"/>
          </p:cNvSpPr>
          <p:nvPr>
            <p:ph type="ftr" sz="quarter" idx="11"/>
          </p:nvPr>
        </p:nvSpPr>
        <p:spPr/>
        <p:txBody>
          <a:bodyPr/>
          <a:lstStyle/>
          <a:p>
            <a:r>
              <a:rPr lang="en-US"/>
              <a:t>International Baccalaureate • Venice High School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Venice IB Informational Night • Jan 12, 6:00 PM </a:t>
            </a:r>
            <a:endParaRPr lang="en-US" dirty="0"/>
          </a:p>
        </p:txBody>
      </p:sp>
      <p:sp>
        <p:nvSpPr>
          <p:cNvPr id="8" name="Footer Placeholder 7"/>
          <p:cNvSpPr>
            <a:spLocks noGrp="1"/>
          </p:cNvSpPr>
          <p:nvPr>
            <p:ph type="ftr" sz="quarter" idx="11"/>
          </p:nvPr>
        </p:nvSpPr>
        <p:spPr/>
        <p:txBody>
          <a:bodyPr/>
          <a:lstStyle/>
          <a:p>
            <a:r>
              <a:rPr lang="en-US"/>
              <a:t>International Baccalaureate • Venice High School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Venice IB Informational Night • Jan 12, 6:00 PM </a:t>
            </a:r>
            <a:endParaRPr lang="en-US" dirty="0"/>
          </a:p>
        </p:txBody>
      </p:sp>
      <p:sp>
        <p:nvSpPr>
          <p:cNvPr id="4" name="Footer Placeholder 3"/>
          <p:cNvSpPr>
            <a:spLocks noGrp="1"/>
          </p:cNvSpPr>
          <p:nvPr>
            <p:ph type="ftr" sz="quarter" idx="11"/>
          </p:nvPr>
        </p:nvSpPr>
        <p:spPr/>
        <p:txBody>
          <a:bodyPr/>
          <a:lstStyle/>
          <a:p>
            <a:r>
              <a:rPr lang="en-US"/>
              <a:t>International Baccalaureate • Venice High School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Venice IB Informational Night • Jan 12, 6:00 PM </a:t>
            </a:r>
            <a:endParaRPr lang="en-US" dirty="0"/>
          </a:p>
        </p:txBody>
      </p:sp>
      <p:sp>
        <p:nvSpPr>
          <p:cNvPr id="3" name="Footer Placeholder 2"/>
          <p:cNvSpPr>
            <a:spLocks noGrp="1"/>
          </p:cNvSpPr>
          <p:nvPr>
            <p:ph type="ftr" sz="quarter" idx="11"/>
          </p:nvPr>
        </p:nvSpPr>
        <p:spPr/>
        <p:txBody>
          <a:bodyPr/>
          <a:lstStyle/>
          <a:p>
            <a:r>
              <a:rPr lang="en-US"/>
              <a:t>International Baccalaureate • Venice High School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Venice IB Informational Night • Jan 12, 6:00 PM </a:t>
            </a:r>
            <a:endParaRPr lang="en-US" dirty="0"/>
          </a:p>
        </p:txBody>
      </p:sp>
      <p:sp>
        <p:nvSpPr>
          <p:cNvPr id="6" name="Footer Placeholder 5"/>
          <p:cNvSpPr>
            <a:spLocks noGrp="1"/>
          </p:cNvSpPr>
          <p:nvPr>
            <p:ph type="ftr" sz="quarter" idx="11"/>
          </p:nvPr>
        </p:nvSpPr>
        <p:spPr/>
        <p:txBody>
          <a:bodyPr/>
          <a:lstStyle/>
          <a:p>
            <a:r>
              <a:rPr lang="en-US"/>
              <a:t>International Baccalaureate • Venice High School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r>
              <a:rPr lang="en-US"/>
              <a:t>Venice IB Informational Night • Jan 12, 6:00 PM </a:t>
            </a:r>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n-US"/>
              <a:t>International Baccalaureate • Venice High School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17779" y="802298"/>
            <a:ext cx="8637073" cy="2541431"/>
          </a:xfrm>
        </p:spPr>
        <p:txBody>
          <a:bodyPr bIns="0" anchor="b">
            <a:normAutofit/>
          </a:bodyPr>
          <a:lstStyle>
            <a:lvl1pPr algn="l">
              <a:defRPr sz="4800"/>
            </a:lvl1pPr>
          </a:lstStyle>
          <a:p>
            <a:r>
              <a:rPr lang="en-US" dirty="0"/>
              <a:t>Venice High School International Baccalaureate</a:t>
            </a:r>
          </a:p>
        </p:txBody>
      </p:sp>
      <p:sp>
        <p:nvSpPr>
          <p:cNvPr id="3" name="Subtitle 2"/>
          <p:cNvSpPr>
            <a:spLocks noGrp="1"/>
          </p:cNvSpPr>
          <p:nvPr>
            <p:ph type="subTitle" idx="1" hasCustomPrompt="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South County’s IB Magnet School</a:t>
            </a:r>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a:xfrm>
            <a:off x="2416500" y="329307"/>
            <a:ext cx="4973915" cy="309201"/>
          </a:xfrm>
        </p:spPr>
        <p:txBody>
          <a:bodyPr/>
          <a:lstStyle/>
          <a:p>
            <a:r>
              <a:rPr lang="en-US" dirty="0"/>
              <a:t>International Baccalaureate • Venice High School</a:t>
            </a:r>
          </a:p>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8946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0425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3867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Venice IB Informational Night • Jan 12, 6:00 PM </a:t>
            </a:r>
            <a:endParaRPr lang="en-US" dirty="0"/>
          </a:p>
        </p:txBody>
      </p:sp>
      <p:sp>
        <p:nvSpPr>
          <p:cNvPr id="6" name="Footer Placeholder 5"/>
          <p:cNvSpPr>
            <a:spLocks noGrp="1"/>
          </p:cNvSpPr>
          <p:nvPr>
            <p:ph type="ftr" sz="quarter" idx="11"/>
          </p:nvPr>
        </p:nvSpPr>
        <p:spPr/>
        <p:txBody>
          <a:bodyPr/>
          <a:lstStyle/>
          <a:p>
            <a:r>
              <a:rPr lang="en-US"/>
              <a:t>International Baccalaureate • Venice High School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7554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Venice IB Informational Night • Jan 12, 6:00 PM </a:t>
            </a:r>
            <a:endParaRPr lang="en-US" dirty="0"/>
          </a:p>
        </p:txBody>
      </p:sp>
      <p:sp>
        <p:nvSpPr>
          <p:cNvPr id="8" name="Footer Placeholder 7"/>
          <p:cNvSpPr>
            <a:spLocks noGrp="1"/>
          </p:cNvSpPr>
          <p:nvPr>
            <p:ph type="ftr" sz="quarter" idx="11"/>
          </p:nvPr>
        </p:nvSpPr>
        <p:spPr/>
        <p:txBody>
          <a:bodyPr/>
          <a:lstStyle/>
          <a:p>
            <a:r>
              <a:rPr lang="en-US"/>
              <a:t>International Baccalaureate • Venice High School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9014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Venice IB Informational Night • Jan 12, 6:00 PM </a:t>
            </a:r>
            <a:endParaRPr lang="en-US" dirty="0"/>
          </a:p>
        </p:txBody>
      </p:sp>
      <p:sp>
        <p:nvSpPr>
          <p:cNvPr id="4" name="Footer Placeholder 3"/>
          <p:cNvSpPr>
            <a:spLocks noGrp="1"/>
          </p:cNvSpPr>
          <p:nvPr>
            <p:ph type="ftr" sz="quarter" idx="11"/>
          </p:nvPr>
        </p:nvSpPr>
        <p:spPr/>
        <p:txBody>
          <a:bodyPr/>
          <a:lstStyle/>
          <a:p>
            <a:r>
              <a:rPr lang="en-US"/>
              <a:t>International Baccalaureate • Venice High School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8795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Venice IB Informational Night • Jan 12, 6:00 PM </a:t>
            </a:r>
            <a:endParaRPr lang="en-US" dirty="0"/>
          </a:p>
        </p:txBody>
      </p:sp>
      <p:sp>
        <p:nvSpPr>
          <p:cNvPr id="3" name="Footer Placeholder 2"/>
          <p:cNvSpPr>
            <a:spLocks noGrp="1"/>
          </p:cNvSpPr>
          <p:nvPr>
            <p:ph type="ftr" sz="quarter" idx="11"/>
          </p:nvPr>
        </p:nvSpPr>
        <p:spPr/>
        <p:txBody>
          <a:bodyPr/>
          <a:lstStyle/>
          <a:p>
            <a:r>
              <a:rPr lang="en-US"/>
              <a:t>International Baccalaureate • Venice High School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50981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Venice IB Informational Night • Jan 12, 6:00 PM </a:t>
            </a:r>
            <a:endParaRPr lang="en-US" dirty="0"/>
          </a:p>
        </p:txBody>
      </p:sp>
      <p:sp>
        <p:nvSpPr>
          <p:cNvPr id="6" name="Footer Placeholder 5"/>
          <p:cNvSpPr>
            <a:spLocks noGrp="1"/>
          </p:cNvSpPr>
          <p:nvPr>
            <p:ph type="ftr" sz="quarter" idx="11"/>
          </p:nvPr>
        </p:nvSpPr>
        <p:spPr/>
        <p:txBody>
          <a:bodyPr/>
          <a:lstStyle/>
          <a:p>
            <a:r>
              <a:rPr lang="en-US"/>
              <a:t>International Baccalaureate • Venice High School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9354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r>
              <a:rPr lang="en-US"/>
              <a:t>Venice IB Informational Night • Jan 12, 6:00 PM </a:t>
            </a:r>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n-US"/>
              <a:t>International Baccalaureate • Venice High School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8322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832022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Venice IB Informational Night • Jan 12, 6:00 PM </a:t>
            </a:r>
            <a:endParaRPr lang="en-US" dirty="0"/>
          </a:p>
        </p:txBody>
      </p:sp>
      <p:sp>
        <p:nvSpPr>
          <p:cNvPr id="5" name="Footer Placeholder 4"/>
          <p:cNvSpPr>
            <a:spLocks noGrp="1"/>
          </p:cNvSpPr>
          <p:nvPr>
            <p:ph type="ftr" sz="quarter" idx="11"/>
          </p:nvPr>
        </p:nvSpPr>
        <p:spPr/>
        <p:txBody>
          <a:bodyPr/>
          <a:lstStyle/>
          <a:p>
            <a:r>
              <a:rPr lang="en-US"/>
              <a:t>International Baccalaureate • Venice High School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1498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dirty="0"/>
              <a:t>Venice High School</a:t>
            </a:r>
            <a:br>
              <a:rPr lang="en-US" dirty="0"/>
            </a:br>
            <a:r>
              <a:rPr lang="en-US" dirty="0"/>
              <a:t>International Baccalaureate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1"/>
            <a:r>
              <a:rPr lang="en-US" dirty="0"/>
              <a:t>South County’s IB Magnet School 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US"/>
              <a:t>Venice IB Informational Night • Jan 12, 6:00 PM </a:t>
            </a:r>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International Baccalaureate • Venice High School </a:t>
            </a:r>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US"/>
              <a:t>Venice IB Informational Night • Jan 12, 6:00 PM </a:t>
            </a:r>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International Baccalaureate • Venice High School </a:t>
            </a:r>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818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2" Type="http://schemas.openxmlformats.org/officeDocument/2006/relationships/hyperlink" Target="mailto:vhsibprograms@gmail.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4" name="Rectangle 13">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2"/>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3B31514-E6DF-4357-9EEA-EFB79830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ln>
            <a:solidFill>
              <a:srgbClr val="949494"/>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BF3AA5-A6B6-ED5F-5165-555B0A94CD77}"/>
              </a:ext>
            </a:extLst>
          </p:cNvPr>
          <p:cNvSpPr>
            <a:spLocks noGrp="1"/>
          </p:cNvSpPr>
          <p:nvPr>
            <p:ph type="ctrTitle"/>
          </p:nvPr>
        </p:nvSpPr>
        <p:spPr>
          <a:xfrm>
            <a:off x="1557071" y="1584552"/>
            <a:ext cx="9099255" cy="2537251"/>
          </a:xfrm>
        </p:spPr>
        <p:txBody>
          <a:bodyPr anchor="ctr">
            <a:normAutofit/>
          </a:bodyPr>
          <a:lstStyle/>
          <a:p>
            <a:pPr algn="ctr"/>
            <a:r>
              <a:rPr lang="en-US" sz="5000">
                <a:solidFill>
                  <a:srgbClr val="454545"/>
                </a:solidFill>
              </a:rPr>
              <a:t>Venice High School</a:t>
            </a:r>
            <a:br>
              <a:rPr lang="en-US" sz="5000">
                <a:solidFill>
                  <a:srgbClr val="454545"/>
                </a:solidFill>
              </a:rPr>
            </a:br>
            <a:r>
              <a:rPr lang="en-US" sz="5000">
                <a:solidFill>
                  <a:srgbClr val="454545"/>
                </a:solidFill>
              </a:rPr>
              <a:t>International Baccalaureate</a:t>
            </a:r>
            <a:br>
              <a:rPr lang="en-US" sz="5000">
                <a:solidFill>
                  <a:srgbClr val="454545"/>
                </a:solidFill>
              </a:rPr>
            </a:br>
            <a:endParaRPr lang="en-US" sz="5000">
              <a:solidFill>
                <a:srgbClr val="454545"/>
              </a:solidFill>
            </a:endParaRPr>
          </a:p>
        </p:txBody>
      </p:sp>
      <p:sp>
        <p:nvSpPr>
          <p:cNvPr id="3" name="Subtitle 2">
            <a:extLst>
              <a:ext uri="{FF2B5EF4-FFF2-40B4-BE49-F238E27FC236}">
                <a16:creationId xmlns:a16="http://schemas.microsoft.com/office/drawing/2014/main" id="{7393C21C-A6C6-B9E5-E27B-4BB9C5A23C60}"/>
              </a:ext>
            </a:extLst>
          </p:cNvPr>
          <p:cNvSpPr>
            <a:spLocks noGrp="1"/>
          </p:cNvSpPr>
          <p:nvPr>
            <p:ph type="subTitle" idx="1"/>
          </p:nvPr>
        </p:nvSpPr>
        <p:spPr>
          <a:xfrm>
            <a:off x="1535372" y="4133234"/>
            <a:ext cx="9120954" cy="744373"/>
          </a:xfrm>
        </p:spPr>
        <p:txBody>
          <a:bodyPr>
            <a:normAutofit/>
          </a:bodyPr>
          <a:lstStyle/>
          <a:p>
            <a:pPr algn="ctr"/>
            <a:r>
              <a:rPr lang="en-US">
                <a:solidFill>
                  <a:schemeClr val="accent1"/>
                </a:solidFill>
              </a:rPr>
              <a:t>South County’s IB Magnet School</a:t>
            </a:r>
          </a:p>
          <a:p>
            <a:pPr algn="ctr"/>
            <a:endParaRPr lang="en-US">
              <a:solidFill>
                <a:schemeClr val="accent1"/>
              </a:solidFill>
            </a:endParaRPr>
          </a:p>
        </p:txBody>
      </p:sp>
      <p:sp>
        <p:nvSpPr>
          <p:cNvPr id="4" name="Footer Placeholder 3">
            <a:extLst>
              <a:ext uri="{FF2B5EF4-FFF2-40B4-BE49-F238E27FC236}">
                <a16:creationId xmlns:a16="http://schemas.microsoft.com/office/drawing/2014/main" id="{84742F8A-188B-364C-044D-5D6BD1280535}"/>
              </a:ext>
            </a:extLst>
          </p:cNvPr>
          <p:cNvSpPr>
            <a:spLocks noGrp="1"/>
          </p:cNvSpPr>
          <p:nvPr>
            <p:ph type="ftr" sz="quarter" idx="11"/>
          </p:nvPr>
        </p:nvSpPr>
        <p:spPr>
          <a:xfrm>
            <a:off x="654425" y="5647487"/>
            <a:ext cx="4973915" cy="309201"/>
          </a:xfrm>
        </p:spPr>
        <p:txBody>
          <a:bodyPr>
            <a:normAutofit/>
          </a:bodyPr>
          <a:lstStyle/>
          <a:p>
            <a:pPr>
              <a:spcAft>
                <a:spcPts val="600"/>
              </a:spcAft>
            </a:pPr>
            <a:r>
              <a:rPr lang="en-US"/>
              <a:t>International Baccalaureate • Venice High School </a:t>
            </a:r>
          </a:p>
        </p:txBody>
      </p:sp>
      <p:sp>
        <p:nvSpPr>
          <p:cNvPr id="5" name="Date Placeholder 4">
            <a:extLst>
              <a:ext uri="{FF2B5EF4-FFF2-40B4-BE49-F238E27FC236}">
                <a16:creationId xmlns:a16="http://schemas.microsoft.com/office/drawing/2014/main" id="{5439187F-6ED0-3ABE-9231-AA34F6BBEC76}"/>
              </a:ext>
            </a:extLst>
          </p:cNvPr>
          <p:cNvSpPr>
            <a:spLocks noGrp="1"/>
          </p:cNvSpPr>
          <p:nvPr>
            <p:ph type="dt" sz="half" idx="10"/>
          </p:nvPr>
        </p:nvSpPr>
        <p:spPr>
          <a:xfrm>
            <a:off x="7984444" y="5648550"/>
            <a:ext cx="3500715" cy="309201"/>
          </a:xfrm>
        </p:spPr>
        <p:txBody>
          <a:bodyPr>
            <a:normAutofit/>
          </a:bodyPr>
          <a:lstStyle/>
          <a:p>
            <a:pPr>
              <a:spcAft>
                <a:spcPts val="600"/>
              </a:spcAft>
            </a:pPr>
            <a:r>
              <a:rPr lang="en-US"/>
              <a:t>Venice IB Informational Night • Jan 12, 6:00 PM </a:t>
            </a:r>
          </a:p>
        </p:txBody>
      </p:sp>
      <p:pic>
        <p:nvPicPr>
          <p:cNvPr id="20" name="Picture 19">
            <a:extLst>
              <a:ext uri="{FF2B5EF4-FFF2-40B4-BE49-F238E27FC236}">
                <a16:creationId xmlns:a16="http://schemas.microsoft.com/office/drawing/2014/main" id="{4C401D57-600A-4C91-AC9A-14CA1ED6F7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5802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743CACC-0DA0-174A-E246-01D165027DB3}"/>
              </a:ext>
            </a:extLst>
          </p:cNvPr>
          <p:cNvSpPr>
            <a:spLocks noGrp="1"/>
          </p:cNvSpPr>
          <p:nvPr>
            <p:ph type="title"/>
          </p:nvPr>
        </p:nvSpPr>
        <p:spPr>
          <a:xfrm>
            <a:off x="1451579" y="2303047"/>
            <a:ext cx="3272093" cy="2674198"/>
          </a:xfrm>
        </p:spPr>
        <p:txBody>
          <a:bodyPr anchor="t">
            <a:normAutofit/>
          </a:bodyPr>
          <a:lstStyle/>
          <a:p>
            <a:r>
              <a:rPr lang="en-US" dirty="0"/>
              <a:t>What is IB?</a:t>
            </a:r>
          </a:p>
        </p:txBody>
      </p:sp>
      <p:sp>
        <p:nvSpPr>
          <p:cNvPr id="5" name="Footer Placeholder 4">
            <a:extLst>
              <a:ext uri="{FF2B5EF4-FFF2-40B4-BE49-F238E27FC236}">
                <a16:creationId xmlns:a16="http://schemas.microsoft.com/office/drawing/2014/main" id="{0C132260-CC10-CBBB-888B-2CF068ACF2AC}"/>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8F368754-870A-D2F2-197C-626DF3AEFC7C}"/>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22" name="Straight Connector 21">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4"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26" name="Picture 25">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14" name="Content Placeholder 2">
            <a:extLst>
              <a:ext uri="{FF2B5EF4-FFF2-40B4-BE49-F238E27FC236}">
                <a16:creationId xmlns:a16="http://schemas.microsoft.com/office/drawing/2014/main" id="{12E616E6-3606-85E4-3AFA-AA824CC98253}"/>
              </a:ext>
            </a:extLst>
          </p:cNvPr>
          <p:cNvGraphicFramePr>
            <a:graphicFrameLocks noGrp="1"/>
          </p:cNvGraphicFramePr>
          <p:nvPr>
            <p:ph idx="1"/>
            <p:extLst>
              <p:ext uri="{D42A27DB-BD31-4B8C-83A1-F6EECF244321}">
                <p14:modId xmlns:p14="http://schemas.microsoft.com/office/powerpoint/2010/main" val="2294188275"/>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74757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 shot of a row of graduates">
            <a:extLst>
              <a:ext uri="{FF2B5EF4-FFF2-40B4-BE49-F238E27FC236}">
                <a16:creationId xmlns:a16="http://schemas.microsoft.com/office/drawing/2014/main" id="{E12BC00C-0E40-BC57-1643-076A07F14320}"/>
              </a:ext>
            </a:extLst>
          </p:cNvPr>
          <p:cNvPicPr>
            <a:picLocks noChangeAspect="1"/>
          </p:cNvPicPr>
          <p:nvPr/>
        </p:nvPicPr>
        <p:blipFill>
          <a:blip r:embed="rId2">
            <a:alphaModFix amt="50000"/>
          </a:blip>
          <a:srcRect t="7053" r="-1" b="8674"/>
          <a:stretch>
            <a:fillRect/>
          </a:stretch>
        </p:blipFill>
        <p:spPr>
          <a:xfrm>
            <a:off x="305" y="10"/>
            <a:ext cx="12191695" cy="6857990"/>
          </a:xfrm>
          <a:prstGeom prst="rect">
            <a:avLst/>
          </a:prstGeom>
        </p:spPr>
      </p:pic>
      <p:sp>
        <p:nvSpPr>
          <p:cNvPr id="1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7" name="Rectangle 1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4CE03029-2FE8-8B62-78E9-08720D58D686}"/>
              </a:ext>
            </a:extLst>
          </p:cNvPr>
          <p:cNvSpPr>
            <a:spLocks noGrp="1"/>
          </p:cNvSpPr>
          <p:nvPr>
            <p:ph type="title"/>
          </p:nvPr>
        </p:nvSpPr>
        <p:spPr>
          <a:xfrm>
            <a:off x="1130271" y="1193800"/>
            <a:ext cx="3193050" cy="4699000"/>
          </a:xfrm>
        </p:spPr>
        <p:txBody>
          <a:bodyPr anchor="ctr">
            <a:normAutofit/>
          </a:bodyPr>
          <a:lstStyle/>
          <a:p>
            <a:r>
              <a:rPr lang="en-US" dirty="0"/>
              <a:t>What are the Benefits of IB?</a:t>
            </a:r>
          </a:p>
        </p:txBody>
      </p:sp>
      <p:sp>
        <p:nvSpPr>
          <p:cNvPr id="5" name="Footer Placeholder 4">
            <a:extLst>
              <a:ext uri="{FF2B5EF4-FFF2-40B4-BE49-F238E27FC236}">
                <a16:creationId xmlns:a16="http://schemas.microsoft.com/office/drawing/2014/main" id="{D9E9944B-3325-FDE6-FD54-901C3AA43078}"/>
              </a:ext>
            </a:extLst>
          </p:cNvPr>
          <p:cNvSpPr>
            <a:spLocks noGrp="1"/>
          </p:cNvSpPr>
          <p:nvPr>
            <p:ph type="ftr" sz="quarter" idx="11"/>
          </p:nvPr>
        </p:nvSpPr>
        <p:spPr>
          <a:xfrm>
            <a:off x="4976636" y="539496"/>
            <a:ext cx="5938836" cy="309201"/>
          </a:xfrm>
        </p:spPr>
        <p:txBody>
          <a:bodyPr>
            <a:normAutofit/>
          </a:bodyPr>
          <a:lstStyle/>
          <a:p>
            <a:pPr>
              <a:spcAft>
                <a:spcPts val="600"/>
              </a:spcAft>
            </a:pPr>
            <a:r>
              <a:rPr lang="en-US">
                <a:solidFill>
                  <a:schemeClr val="tx1"/>
                </a:solidFill>
              </a:rPr>
              <a:t>International Baccalaureate • Venice High School </a:t>
            </a:r>
          </a:p>
        </p:txBody>
      </p:sp>
      <p:cxnSp>
        <p:nvCxnSpPr>
          <p:cNvPr id="19" name="Straight Connector 1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1185A30-12F9-9402-81CB-9D359D8D6476}"/>
              </a:ext>
            </a:extLst>
          </p:cNvPr>
          <p:cNvSpPr>
            <a:spLocks noGrp="1"/>
          </p:cNvSpPr>
          <p:nvPr>
            <p:ph idx="1"/>
          </p:nvPr>
        </p:nvSpPr>
        <p:spPr>
          <a:xfrm>
            <a:off x="4976636" y="1193800"/>
            <a:ext cx="6085091" cy="4699000"/>
          </a:xfrm>
        </p:spPr>
        <p:txBody>
          <a:bodyPr anchor="ctr">
            <a:normAutofit/>
          </a:bodyPr>
          <a:lstStyle/>
          <a:p>
            <a:r>
              <a:rPr lang="en-US" dirty="0"/>
              <a:t>Wholistic approach to education and academics</a:t>
            </a:r>
          </a:p>
          <a:p>
            <a:r>
              <a:rPr lang="en-US" dirty="0"/>
              <a:t>A tight-knit community that grows together</a:t>
            </a:r>
          </a:p>
          <a:p>
            <a:r>
              <a:rPr lang="en-US" dirty="0"/>
              <a:t>Opportunities for Bright Futures and other Scholarships and Awards</a:t>
            </a:r>
          </a:p>
          <a:p>
            <a:r>
              <a:rPr lang="en-US" dirty="0"/>
              <a:t>IB Students are highly sought after by colleges and universities</a:t>
            </a:r>
          </a:p>
          <a:p>
            <a:r>
              <a:rPr lang="en-US" dirty="0"/>
              <a:t>Opportunity to achieve college credit</a:t>
            </a:r>
          </a:p>
          <a:p>
            <a:r>
              <a:rPr lang="en-US" dirty="0"/>
              <a:t>Academics focused on college preparedness</a:t>
            </a:r>
          </a:p>
          <a:p>
            <a:endParaRPr lang="en-US" dirty="0"/>
          </a:p>
        </p:txBody>
      </p:sp>
      <p:sp>
        <p:nvSpPr>
          <p:cNvPr id="2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 name="Date Placeholder 3">
            <a:extLst>
              <a:ext uri="{FF2B5EF4-FFF2-40B4-BE49-F238E27FC236}">
                <a16:creationId xmlns:a16="http://schemas.microsoft.com/office/drawing/2014/main" id="{6A103F53-4D36-46B7-13EC-59258E1B9A9E}"/>
              </a:ext>
            </a:extLst>
          </p:cNvPr>
          <p:cNvSpPr>
            <a:spLocks noGrp="1"/>
          </p:cNvSpPr>
          <p:nvPr>
            <p:ph type="dt" sz="half" idx="10"/>
          </p:nvPr>
        </p:nvSpPr>
        <p:spPr>
          <a:xfrm>
            <a:off x="7726680" y="6007608"/>
            <a:ext cx="3500715" cy="309201"/>
          </a:xfrm>
        </p:spPr>
        <p:txBody>
          <a:bodyPr>
            <a:normAutofit/>
          </a:bodyPr>
          <a:lstStyle/>
          <a:p>
            <a:pPr>
              <a:spcAft>
                <a:spcPts val="600"/>
              </a:spcAft>
            </a:pPr>
            <a:r>
              <a:rPr lang="en-US"/>
              <a:t>Venice IB Informational Night • Jan 12, 6:00 PM </a:t>
            </a:r>
          </a:p>
        </p:txBody>
      </p:sp>
    </p:spTree>
    <p:extLst>
      <p:ext uri="{BB962C8B-B14F-4D97-AF65-F5344CB8AC3E}">
        <p14:creationId xmlns:p14="http://schemas.microsoft.com/office/powerpoint/2010/main" val="294690756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B8627-6B13-7352-DB1E-A981A7A77F55}"/>
              </a:ext>
            </a:extLst>
          </p:cNvPr>
          <p:cNvSpPr>
            <a:spLocks noGrp="1"/>
          </p:cNvSpPr>
          <p:nvPr>
            <p:ph type="title"/>
          </p:nvPr>
        </p:nvSpPr>
        <p:spPr>
          <a:xfrm>
            <a:off x="1451579" y="804519"/>
            <a:ext cx="9603275" cy="1049235"/>
          </a:xfrm>
        </p:spPr>
        <p:txBody>
          <a:bodyPr>
            <a:normAutofit/>
          </a:bodyPr>
          <a:lstStyle/>
          <a:p>
            <a:r>
              <a:rPr lang="en-US"/>
              <a:t>An Important District Fact</a:t>
            </a:r>
          </a:p>
        </p:txBody>
      </p:sp>
      <p:sp>
        <p:nvSpPr>
          <p:cNvPr id="5" name="Footer Placeholder 4">
            <a:extLst>
              <a:ext uri="{FF2B5EF4-FFF2-40B4-BE49-F238E27FC236}">
                <a16:creationId xmlns:a16="http://schemas.microsoft.com/office/drawing/2014/main" id="{E62CA71E-83B5-2C25-A79B-35B56BC6EEC3}"/>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CBFC47EA-BD30-3FB3-AA20-67BFE1931EF7}"/>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graphicFrame>
        <p:nvGraphicFramePr>
          <p:cNvPr id="7" name="Content Placeholder 2">
            <a:extLst>
              <a:ext uri="{FF2B5EF4-FFF2-40B4-BE49-F238E27FC236}">
                <a16:creationId xmlns:a16="http://schemas.microsoft.com/office/drawing/2014/main" id="{86B731BB-4E6E-D107-39B6-128F714AD43B}"/>
              </a:ext>
            </a:extLst>
          </p:cNvPr>
          <p:cNvGraphicFramePr>
            <a:graphicFrameLocks noGrp="1"/>
          </p:cNvGraphicFramePr>
          <p:nvPr>
            <p:ph idx="1"/>
            <p:extLst>
              <p:ext uri="{D42A27DB-BD31-4B8C-83A1-F6EECF244321}">
                <p14:modId xmlns:p14="http://schemas.microsoft.com/office/powerpoint/2010/main" val="1179129822"/>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1088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86246FCD-6AEC-3F9D-3B70-1EA16877811F}"/>
              </a:ext>
            </a:extLst>
          </p:cNvPr>
          <p:cNvSpPr>
            <a:spLocks noGrp="1"/>
          </p:cNvSpPr>
          <p:nvPr>
            <p:ph type="title"/>
          </p:nvPr>
        </p:nvSpPr>
        <p:spPr>
          <a:xfrm>
            <a:off x="1451579" y="2303047"/>
            <a:ext cx="3272093" cy="2674198"/>
          </a:xfrm>
        </p:spPr>
        <p:txBody>
          <a:bodyPr anchor="t">
            <a:normAutofit/>
          </a:bodyPr>
          <a:lstStyle/>
          <a:p>
            <a:r>
              <a:rPr lang="en-US"/>
              <a:t>What Makes Venice IB Different</a:t>
            </a:r>
          </a:p>
        </p:txBody>
      </p:sp>
      <p:sp>
        <p:nvSpPr>
          <p:cNvPr id="5" name="Footer Placeholder 4">
            <a:extLst>
              <a:ext uri="{FF2B5EF4-FFF2-40B4-BE49-F238E27FC236}">
                <a16:creationId xmlns:a16="http://schemas.microsoft.com/office/drawing/2014/main" id="{BBCDD0C7-DB25-7C24-066A-823682EB2D10}"/>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3E05B4E7-F59C-B756-F845-D9435FADA4BC}"/>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6901B982-63F8-8AE3-2EE4-FF56940153B0}"/>
              </a:ext>
            </a:extLst>
          </p:cNvPr>
          <p:cNvGraphicFramePr>
            <a:graphicFrameLocks noGrp="1"/>
          </p:cNvGraphicFramePr>
          <p:nvPr>
            <p:ph idx="1"/>
            <p:extLst>
              <p:ext uri="{D42A27DB-BD31-4B8C-83A1-F6EECF244321}">
                <p14:modId xmlns:p14="http://schemas.microsoft.com/office/powerpoint/2010/main" val="2282208076"/>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9686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2C9A7E25-3C9C-8E97-03A0-BE8FEBCA08C4}"/>
              </a:ext>
            </a:extLst>
          </p:cNvPr>
          <p:cNvSpPr>
            <a:spLocks noGrp="1"/>
          </p:cNvSpPr>
          <p:nvPr>
            <p:ph type="title"/>
          </p:nvPr>
        </p:nvSpPr>
        <p:spPr>
          <a:xfrm>
            <a:off x="1451579" y="2303047"/>
            <a:ext cx="3272093" cy="2674198"/>
          </a:xfrm>
        </p:spPr>
        <p:txBody>
          <a:bodyPr anchor="t">
            <a:normAutofit/>
          </a:bodyPr>
          <a:lstStyle/>
          <a:p>
            <a:r>
              <a:rPr lang="en-US"/>
              <a:t>How Does the IB Program Help kids?</a:t>
            </a:r>
          </a:p>
        </p:txBody>
      </p:sp>
      <p:sp>
        <p:nvSpPr>
          <p:cNvPr id="5" name="Footer Placeholder 4">
            <a:extLst>
              <a:ext uri="{FF2B5EF4-FFF2-40B4-BE49-F238E27FC236}">
                <a16:creationId xmlns:a16="http://schemas.microsoft.com/office/drawing/2014/main" id="{577320FE-F287-0832-8666-483398424DAB}"/>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76357804-9A7F-2B46-65C2-9239D0093D52}"/>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9B5B0DAE-98AB-1894-D32A-CD8A04765A59}"/>
              </a:ext>
            </a:extLst>
          </p:cNvPr>
          <p:cNvGraphicFramePr>
            <a:graphicFrameLocks noGrp="1"/>
          </p:cNvGraphicFramePr>
          <p:nvPr>
            <p:ph idx="1"/>
            <p:extLst>
              <p:ext uri="{D42A27DB-BD31-4B8C-83A1-F6EECF244321}">
                <p14:modId xmlns:p14="http://schemas.microsoft.com/office/powerpoint/2010/main" val="2084639532"/>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3756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F1384-FB0C-4D1D-897C-E057AFBDBFA0}"/>
              </a:ext>
            </a:extLst>
          </p:cNvPr>
          <p:cNvSpPr>
            <a:spLocks noGrp="1"/>
          </p:cNvSpPr>
          <p:nvPr>
            <p:ph type="title"/>
          </p:nvPr>
        </p:nvSpPr>
        <p:spPr/>
        <p:txBody>
          <a:bodyPr>
            <a:normAutofit/>
          </a:bodyPr>
          <a:lstStyle/>
          <a:p>
            <a:r>
              <a:rPr lang="en-US" sz="4400" dirty="0"/>
              <a:t>IB at Venice High School</a:t>
            </a:r>
          </a:p>
        </p:txBody>
      </p:sp>
      <p:graphicFrame>
        <p:nvGraphicFramePr>
          <p:cNvPr id="7" name="Content Placeholder 2">
            <a:extLst>
              <a:ext uri="{FF2B5EF4-FFF2-40B4-BE49-F238E27FC236}">
                <a16:creationId xmlns:a16="http://schemas.microsoft.com/office/drawing/2014/main" id="{9670E7D2-FBFF-7B4E-C843-3D087906A786}"/>
              </a:ext>
            </a:extLst>
          </p:cNvPr>
          <p:cNvGraphicFramePr>
            <a:graphicFrameLocks noGrp="1"/>
          </p:cNvGraphicFramePr>
          <p:nvPr>
            <p:ph idx="1"/>
          </p:nvPr>
        </p:nvGraphicFramePr>
        <p:xfrm>
          <a:off x="1451579" y="2015732"/>
          <a:ext cx="9603275" cy="345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26BF285B-F18F-A3C8-4859-895492DCE579}"/>
              </a:ext>
            </a:extLst>
          </p:cNvPr>
          <p:cNvSpPr>
            <a:spLocks noGrp="1"/>
          </p:cNvSpPr>
          <p:nvPr>
            <p:ph type="dt" sz="half" idx="10"/>
          </p:nvPr>
        </p:nvSpPr>
        <p:spPr/>
        <p:txBody>
          <a:bodyPr/>
          <a:lstStyle/>
          <a:p>
            <a:r>
              <a:rPr lang="en-US"/>
              <a:t>Venice IB Informational Night • Jan 12, 6:00 PM </a:t>
            </a:r>
            <a:endParaRPr lang="en-US" dirty="0"/>
          </a:p>
        </p:txBody>
      </p:sp>
      <p:sp>
        <p:nvSpPr>
          <p:cNvPr id="5" name="Footer Placeholder 4">
            <a:extLst>
              <a:ext uri="{FF2B5EF4-FFF2-40B4-BE49-F238E27FC236}">
                <a16:creationId xmlns:a16="http://schemas.microsoft.com/office/drawing/2014/main" id="{570BCBEB-D2AF-A052-5AA5-C2B6FE88B69A}"/>
              </a:ext>
            </a:extLst>
          </p:cNvPr>
          <p:cNvSpPr>
            <a:spLocks noGrp="1"/>
          </p:cNvSpPr>
          <p:nvPr>
            <p:ph type="ftr" sz="quarter" idx="11"/>
          </p:nvPr>
        </p:nvSpPr>
        <p:spPr/>
        <p:txBody>
          <a:bodyPr/>
          <a:lstStyle/>
          <a:p>
            <a:r>
              <a:rPr lang="en-US"/>
              <a:t>International Baccalaureate • Venice High School </a:t>
            </a:r>
            <a:endParaRPr lang="en-US" dirty="0"/>
          </a:p>
        </p:txBody>
      </p:sp>
    </p:spTree>
    <p:extLst>
      <p:ext uri="{BB962C8B-B14F-4D97-AF65-F5344CB8AC3E}">
        <p14:creationId xmlns:p14="http://schemas.microsoft.com/office/powerpoint/2010/main" val="2884721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75AAABC5-98B7-033E-77F1-B0EA1B3FBF44}"/>
              </a:ext>
            </a:extLst>
          </p:cNvPr>
          <p:cNvSpPr>
            <a:spLocks noGrp="1"/>
          </p:cNvSpPr>
          <p:nvPr>
            <p:ph type="title"/>
          </p:nvPr>
        </p:nvSpPr>
        <p:spPr>
          <a:xfrm>
            <a:off x="812205" y="804519"/>
            <a:ext cx="3241820" cy="4431360"/>
          </a:xfrm>
        </p:spPr>
        <p:txBody>
          <a:bodyPr anchor="ctr">
            <a:normAutofit/>
          </a:bodyPr>
          <a:lstStyle/>
          <a:p>
            <a:r>
              <a:rPr lang="en-US" dirty="0"/>
              <a:t>How does my child prepare for IB?</a:t>
            </a:r>
          </a:p>
        </p:txBody>
      </p:sp>
      <p:cxnSp>
        <p:nvCxnSpPr>
          <p:cNvPr id="14" name="Straight Connector 13">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001E921-7B7A-197C-1FCA-4BEE639A7979}"/>
              </a:ext>
            </a:extLst>
          </p:cNvPr>
          <p:cNvSpPr>
            <a:spLocks noGrp="1"/>
          </p:cNvSpPr>
          <p:nvPr>
            <p:ph idx="1"/>
          </p:nvPr>
        </p:nvSpPr>
        <p:spPr>
          <a:xfrm>
            <a:off x="4637863" y="804520"/>
            <a:ext cx="6102559" cy="4431359"/>
          </a:xfrm>
        </p:spPr>
        <p:txBody>
          <a:bodyPr anchor="ctr">
            <a:normAutofit lnSpcReduction="10000"/>
          </a:bodyPr>
          <a:lstStyle/>
          <a:p>
            <a:pPr>
              <a:lnSpc>
                <a:spcPct val="110000"/>
              </a:lnSpc>
            </a:pPr>
            <a:r>
              <a:rPr lang="en-US" sz="1700"/>
              <a:t>Maintain GOOD attendance</a:t>
            </a:r>
          </a:p>
          <a:p>
            <a:pPr>
              <a:lnSpc>
                <a:spcPct val="110000"/>
              </a:lnSpc>
            </a:pPr>
            <a:r>
              <a:rPr lang="en-US" sz="1700"/>
              <a:t>Take prerequisite courses!</a:t>
            </a:r>
          </a:p>
          <a:p>
            <a:pPr>
              <a:lnSpc>
                <a:spcPct val="110000"/>
              </a:lnSpc>
            </a:pPr>
            <a:r>
              <a:rPr lang="en-US" sz="1700"/>
              <a:t>Algebra 2 Honors face-to-face (Required for DP)</a:t>
            </a:r>
          </a:p>
          <a:p>
            <a:pPr>
              <a:lnSpc>
                <a:spcPct val="110000"/>
              </a:lnSpc>
            </a:pPr>
            <a:r>
              <a:rPr lang="en-US" sz="1700"/>
              <a:t>World Language—2 years face-to-face (Required for DP)</a:t>
            </a:r>
          </a:p>
          <a:p>
            <a:pPr>
              <a:lnSpc>
                <a:spcPct val="110000"/>
              </a:lnSpc>
            </a:pPr>
            <a:r>
              <a:rPr lang="en-US" sz="1700"/>
              <a:t>Career Pathway (Required for CP)</a:t>
            </a:r>
          </a:p>
          <a:p>
            <a:pPr>
              <a:lnSpc>
                <a:spcPct val="110000"/>
              </a:lnSpc>
            </a:pPr>
            <a:r>
              <a:rPr lang="en-US" sz="1700"/>
              <a:t>Time Management</a:t>
            </a:r>
          </a:p>
          <a:p>
            <a:pPr>
              <a:lnSpc>
                <a:spcPct val="110000"/>
              </a:lnSpc>
            </a:pPr>
            <a:r>
              <a:rPr lang="en-US" sz="1700"/>
              <a:t>Amount of homework per week varies by class, teacher and student.  Be prepared to have homework weekly.</a:t>
            </a:r>
          </a:p>
          <a:p>
            <a:pPr>
              <a:lnSpc>
                <a:spcPct val="110000"/>
              </a:lnSpc>
            </a:pPr>
            <a:r>
              <a:rPr lang="en-US" sz="1700"/>
              <a:t>IB Assessments are largely reading and writing based.</a:t>
            </a:r>
          </a:p>
          <a:p>
            <a:pPr>
              <a:lnSpc>
                <a:spcPct val="110000"/>
              </a:lnSpc>
            </a:pPr>
            <a:r>
              <a:rPr lang="en-US" sz="1700"/>
              <a:t>Essay writing is required in every class. Strong writing skills are recommended and developed.</a:t>
            </a:r>
          </a:p>
          <a:p>
            <a:pPr>
              <a:lnSpc>
                <a:spcPct val="110000"/>
              </a:lnSpc>
            </a:pPr>
            <a:endParaRPr lang="en-US" sz="1700"/>
          </a:p>
        </p:txBody>
      </p:sp>
      <p:sp>
        <p:nvSpPr>
          <p:cNvPr id="4" name="Date Placeholder 3">
            <a:extLst>
              <a:ext uri="{FF2B5EF4-FFF2-40B4-BE49-F238E27FC236}">
                <a16:creationId xmlns:a16="http://schemas.microsoft.com/office/drawing/2014/main" id="{D10F58FF-BC8E-4AB0-4FE1-99AE14AD29D5}"/>
              </a:ext>
            </a:extLst>
          </p:cNvPr>
          <p:cNvSpPr>
            <a:spLocks noGrp="1"/>
          </p:cNvSpPr>
          <p:nvPr>
            <p:ph type="dt" sz="half" idx="10"/>
          </p:nvPr>
        </p:nvSpPr>
        <p:spPr>
          <a:xfrm>
            <a:off x="893524" y="5502207"/>
            <a:ext cx="2914299" cy="310896"/>
          </a:xfrm>
        </p:spPr>
        <p:txBody>
          <a:bodyPr>
            <a:normAutofit fontScale="92500"/>
          </a:bodyPr>
          <a:lstStyle/>
          <a:p>
            <a:pPr algn="l">
              <a:spcAft>
                <a:spcPts val="600"/>
              </a:spcAft>
            </a:pPr>
            <a:r>
              <a:rPr lang="en-US"/>
              <a:t>Venice IB Informational Night • Jan 12, 6:00 PM </a:t>
            </a:r>
          </a:p>
        </p:txBody>
      </p:sp>
      <p:sp>
        <p:nvSpPr>
          <p:cNvPr id="5" name="Footer Placeholder 4">
            <a:extLst>
              <a:ext uri="{FF2B5EF4-FFF2-40B4-BE49-F238E27FC236}">
                <a16:creationId xmlns:a16="http://schemas.microsoft.com/office/drawing/2014/main" id="{8D2AF3C8-F0C4-0BDF-19DB-0DF2F6B9D07F}"/>
              </a:ext>
            </a:extLst>
          </p:cNvPr>
          <p:cNvSpPr>
            <a:spLocks noGrp="1"/>
          </p:cNvSpPr>
          <p:nvPr>
            <p:ph type="ftr" sz="quarter" idx="11"/>
          </p:nvPr>
        </p:nvSpPr>
        <p:spPr>
          <a:xfrm>
            <a:off x="4801585" y="5503055"/>
            <a:ext cx="5938836" cy="309201"/>
          </a:xfrm>
        </p:spPr>
        <p:txBody>
          <a:bodyPr>
            <a:normAutofit/>
          </a:bodyPr>
          <a:lstStyle/>
          <a:p>
            <a:pPr>
              <a:spcAft>
                <a:spcPts val="600"/>
              </a:spcAft>
            </a:pPr>
            <a:r>
              <a:rPr lang="en-US"/>
              <a:t>International Baccalaureate • Venice High School </a:t>
            </a:r>
          </a:p>
        </p:txBody>
      </p:sp>
      <p:pic>
        <p:nvPicPr>
          <p:cNvPr id="16" name="Picture 15">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29329091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lose-up of hopscotch on a sidewalk">
            <a:extLst>
              <a:ext uri="{FF2B5EF4-FFF2-40B4-BE49-F238E27FC236}">
                <a16:creationId xmlns:a16="http://schemas.microsoft.com/office/drawing/2014/main" id="{DE0C7E06-B4C0-5016-16DD-835F01702D4D}"/>
              </a:ext>
            </a:extLst>
          </p:cNvPr>
          <p:cNvPicPr>
            <a:picLocks noChangeAspect="1"/>
          </p:cNvPicPr>
          <p:nvPr/>
        </p:nvPicPr>
        <p:blipFill>
          <a:blip r:embed="rId2">
            <a:alphaModFix amt="50000"/>
            <a:grayscl/>
          </a:blip>
          <a:srcRect t="7096" r="-1" b="8632"/>
          <a:stretch>
            <a:fillRect/>
          </a:stretch>
        </p:blipFill>
        <p:spPr>
          <a:xfrm>
            <a:off x="305" y="10"/>
            <a:ext cx="12191695" cy="6857990"/>
          </a:xfrm>
          <a:prstGeom prst="rect">
            <a:avLst/>
          </a:prstGeom>
        </p:spPr>
      </p:pic>
      <p:sp>
        <p:nvSpPr>
          <p:cNvPr id="1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7" name="Rectangle 1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BF11001-C9B2-2D61-756A-B534C40D8CC2}"/>
              </a:ext>
            </a:extLst>
          </p:cNvPr>
          <p:cNvSpPr>
            <a:spLocks noGrp="1"/>
          </p:cNvSpPr>
          <p:nvPr>
            <p:ph type="title"/>
          </p:nvPr>
        </p:nvSpPr>
        <p:spPr>
          <a:xfrm>
            <a:off x="1130271" y="1193800"/>
            <a:ext cx="3193050" cy="4699000"/>
          </a:xfrm>
        </p:spPr>
        <p:txBody>
          <a:bodyPr anchor="ctr">
            <a:normAutofit/>
          </a:bodyPr>
          <a:lstStyle/>
          <a:p>
            <a:r>
              <a:rPr lang="en-US" dirty="0"/>
              <a:t>Other Prerequisites</a:t>
            </a:r>
          </a:p>
        </p:txBody>
      </p:sp>
      <p:sp>
        <p:nvSpPr>
          <p:cNvPr id="5" name="Footer Placeholder 4">
            <a:extLst>
              <a:ext uri="{FF2B5EF4-FFF2-40B4-BE49-F238E27FC236}">
                <a16:creationId xmlns:a16="http://schemas.microsoft.com/office/drawing/2014/main" id="{95013EAA-7B09-F512-3555-7921EA44522B}"/>
              </a:ext>
            </a:extLst>
          </p:cNvPr>
          <p:cNvSpPr>
            <a:spLocks noGrp="1"/>
          </p:cNvSpPr>
          <p:nvPr>
            <p:ph type="ftr" sz="quarter" idx="11"/>
          </p:nvPr>
        </p:nvSpPr>
        <p:spPr>
          <a:xfrm>
            <a:off x="4976636" y="539496"/>
            <a:ext cx="5938836" cy="309201"/>
          </a:xfrm>
        </p:spPr>
        <p:txBody>
          <a:bodyPr>
            <a:normAutofit/>
          </a:bodyPr>
          <a:lstStyle/>
          <a:p>
            <a:pPr>
              <a:spcAft>
                <a:spcPts val="600"/>
              </a:spcAft>
            </a:pPr>
            <a:r>
              <a:rPr lang="en-US"/>
              <a:t>International Baccalaureate • Venice High School </a:t>
            </a:r>
          </a:p>
        </p:txBody>
      </p:sp>
      <p:cxnSp>
        <p:nvCxnSpPr>
          <p:cNvPr id="19" name="Straight Connector 1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22A8E2-3C96-C8E9-CCE0-6CE35B92AE26}"/>
              </a:ext>
            </a:extLst>
          </p:cNvPr>
          <p:cNvSpPr>
            <a:spLocks noGrp="1"/>
          </p:cNvSpPr>
          <p:nvPr>
            <p:ph idx="1"/>
          </p:nvPr>
        </p:nvSpPr>
        <p:spPr>
          <a:xfrm>
            <a:off x="4976636" y="1193800"/>
            <a:ext cx="6085091" cy="4699000"/>
          </a:xfrm>
        </p:spPr>
        <p:txBody>
          <a:bodyPr anchor="ctr">
            <a:normAutofit/>
          </a:bodyPr>
          <a:lstStyle/>
          <a:p>
            <a:r>
              <a:rPr lang="en-US" dirty="0"/>
              <a:t>3.0 GPA, unweighted</a:t>
            </a:r>
          </a:p>
          <a:p>
            <a:r>
              <a:rPr lang="en-US" dirty="0"/>
              <a:t>Passing Score of 3 on PM2 ELA FAST Assessment</a:t>
            </a:r>
          </a:p>
          <a:p>
            <a:r>
              <a:rPr lang="en-US" dirty="0"/>
              <a:t>Must be in good standing with Attendance and Discipline</a:t>
            </a:r>
          </a:p>
          <a:p>
            <a:r>
              <a:rPr lang="en-US" dirty="0"/>
              <a:t>Rising Juniors apply and are accepted into the IB Program if qualified</a:t>
            </a:r>
          </a:p>
          <a:p>
            <a:r>
              <a:rPr lang="en-US" dirty="0"/>
              <a:t>Rising Freshman and Sophomores must apply for the Pre-IB Track and register for Pre-Requisites with Guidance Counselors in the Spring!</a:t>
            </a:r>
          </a:p>
          <a:p>
            <a:endParaRPr lang="en-US" dirty="0"/>
          </a:p>
        </p:txBody>
      </p:sp>
      <p:sp>
        <p:nvSpPr>
          <p:cNvPr id="2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 name="Date Placeholder 3">
            <a:extLst>
              <a:ext uri="{FF2B5EF4-FFF2-40B4-BE49-F238E27FC236}">
                <a16:creationId xmlns:a16="http://schemas.microsoft.com/office/drawing/2014/main" id="{69A2174A-C1F1-767C-0D29-651BAD243BE6}"/>
              </a:ext>
            </a:extLst>
          </p:cNvPr>
          <p:cNvSpPr>
            <a:spLocks noGrp="1"/>
          </p:cNvSpPr>
          <p:nvPr>
            <p:ph type="dt" sz="half" idx="10"/>
          </p:nvPr>
        </p:nvSpPr>
        <p:spPr>
          <a:xfrm>
            <a:off x="7726680" y="6007608"/>
            <a:ext cx="3500715" cy="309201"/>
          </a:xfrm>
        </p:spPr>
        <p:txBody>
          <a:bodyPr>
            <a:normAutofit/>
          </a:bodyPr>
          <a:lstStyle/>
          <a:p>
            <a:pPr>
              <a:spcAft>
                <a:spcPts val="600"/>
              </a:spcAft>
            </a:pPr>
            <a:r>
              <a:rPr lang="en-US"/>
              <a:t>Venice IB Informational Night • Jan 12, 6:00 PM </a:t>
            </a:r>
          </a:p>
        </p:txBody>
      </p:sp>
    </p:spTree>
    <p:extLst>
      <p:ext uri="{BB962C8B-B14F-4D97-AF65-F5344CB8AC3E}">
        <p14:creationId xmlns:p14="http://schemas.microsoft.com/office/powerpoint/2010/main" val="193388350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59ED3B0-00C4-A95D-375A-EC6708650549}"/>
              </a:ext>
            </a:extLst>
          </p:cNvPr>
          <p:cNvSpPr>
            <a:spLocks noGrp="1"/>
          </p:cNvSpPr>
          <p:nvPr>
            <p:ph type="title"/>
          </p:nvPr>
        </p:nvSpPr>
        <p:spPr>
          <a:xfrm>
            <a:off x="1451579" y="2303047"/>
            <a:ext cx="3272093" cy="2674198"/>
          </a:xfrm>
        </p:spPr>
        <p:txBody>
          <a:bodyPr anchor="t">
            <a:normAutofit/>
          </a:bodyPr>
          <a:lstStyle/>
          <a:p>
            <a:r>
              <a:rPr lang="en-US"/>
              <a:t>IB Diploma </a:t>
            </a:r>
            <a:r>
              <a:rPr lang="en-US" err="1"/>
              <a:t>Programme</a:t>
            </a:r>
            <a:r>
              <a:rPr lang="en-US"/>
              <a:t> (DP)</a:t>
            </a:r>
          </a:p>
        </p:txBody>
      </p:sp>
      <p:sp>
        <p:nvSpPr>
          <p:cNvPr id="5" name="Footer Placeholder 4">
            <a:extLst>
              <a:ext uri="{FF2B5EF4-FFF2-40B4-BE49-F238E27FC236}">
                <a16:creationId xmlns:a16="http://schemas.microsoft.com/office/drawing/2014/main" id="{8B6DA90B-0F9E-C859-D731-A442CC88AEC5}"/>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26A42C48-0CF7-8C85-6EEF-9A3E33FE0DD5}"/>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8855A71A-F30B-C1F3-A2F5-D102B8F116E2}"/>
              </a:ext>
            </a:extLst>
          </p:cNvPr>
          <p:cNvGraphicFramePr>
            <a:graphicFrameLocks noGrp="1"/>
          </p:cNvGraphicFramePr>
          <p:nvPr>
            <p:ph idx="1"/>
            <p:extLst>
              <p:ext uri="{D42A27DB-BD31-4B8C-83A1-F6EECF244321}">
                <p14:modId xmlns:p14="http://schemas.microsoft.com/office/powerpoint/2010/main" val="541069329"/>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5659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igh angle view of a rolled paper, brown notebook, and black notepad on a wooden table">
            <a:extLst>
              <a:ext uri="{FF2B5EF4-FFF2-40B4-BE49-F238E27FC236}">
                <a16:creationId xmlns:a16="http://schemas.microsoft.com/office/drawing/2014/main" id="{EBF5FC11-C981-553B-7E31-D9BEA6370F05}"/>
              </a:ext>
            </a:extLst>
          </p:cNvPr>
          <p:cNvPicPr>
            <a:picLocks noChangeAspect="1"/>
          </p:cNvPicPr>
          <p:nvPr/>
        </p:nvPicPr>
        <p:blipFill>
          <a:blip r:embed="rId2">
            <a:alphaModFix amt="50000"/>
          </a:blip>
          <a:srcRect t="6967" r="-1" b="8761"/>
          <a:stretch>
            <a:fillRect/>
          </a:stretch>
        </p:blipFill>
        <p:spPr>
          <a:xfrm>
            <a:off x="305" y="10"/>
            <a:ext cx="12191695" cy="6857990"/>
          </a:xfrm>
          <a:prstGeom prst="rect">
            <a:avLst/>
          </a:prstGeom>
        </p:spPr>
      </p:pic>
      <p:sp>
        <p:nvSpPr>
          <p:cNvPr id="28"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0"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2" name="Rectangle 31">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A40DF98-2162-5270-AFB7-D3BAE284A351}"/>
              </a:ext>
            </a:extLst>
          </p:cNvPr>
          <p:cNvSpPr>
            <a:spLocks noGrp="1"/>
          </p:cNvSpPr>
          <p:nvPr>
            <p:ph type="title"/>
          </p:nvPr>
        </p:nvSpPr>
        <p:spPr>
          <a:xfrm>
            <a:off x="1130271" y="1193800"/>
            <a:ext cx="3193050" cy="4699000"/>
          </a:xfrm>
        </p:spPr>
        <p:txBody>
          <a:bodyPr anchor="ctr">
            <a:normAutofit/>
          </a:bodyPr>
          <a:lstStyle/>
          <a:p>
            <a:r>
              <a:rPr lang="en-US" dirty="0"/>
              <a:t>Diploma Program (DP)</a:t>
            </a:r>
          </a:p>
        </p:txBody>
      </p:sp>
      <p:sp>
        <p:nvSpPr>
          <p:cNvPr id="5" name="Footer Placeholder 4">
            <a:extLst>
              <a:ext uri="{FF2B5EF4-FFF2-40B4-BE49-F238E27FC236}">
                <a16:creationId xmlns:a16="http://schemas.microsoft.com/office/drawing/2014/main" id="{25515B22-534A-23BF-9E4C-93D261C0C36C}"/>
              </a:ext>
            </a:extLst>
          </p:cNvPr>
          <p:cNvSpPr>
            <a:spLocks noGrp="1"/>
          </p:cNvSpPr>
          <p:nvPr>
            <p:ph type="ftr" sz="quarter" idx="11"/>
          </p:nvPr>
        </p:nvSpPr>
        <p:spPr>
          <a:xfrm>
            <a:off x="4976636" y="539496"/>
            <a:ext cx="5938836" cy="309201"/>
          </a:xfrm>
        </p:spPr>
        <p:txBody>
          <a:bodyPr>
            <a:normAutofit/>
          </a:bodyPr>
          <a:lstStyle/>
          <a:p>
            <a:pPr>
              <a:spcAft>
                <a:spcPts val="600"/>
              </a:spcAft>
            </a:pPr>
            <a:r>
              <a:rPr lang="en-US">
                <a:solidFill>
                  <a:schemeClr val="tx1"/>
                </a:solidFill>
              </a:rPr>
              <a:t>International Baccalaureate • Venice High School </a:t>
            </a:r>
          </a:p>
        </p:txBody>
      </p:sp>
      <p:cxnSp>
        <p:nvCxnSpPr>
          <p:cNvPr id="34" name="Straight Connector 33">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5E07735-5E85-54C8-C3BF-634479D01687}"/>
              </a:ext>
            </a:extLst>
          </p:cNvPr>
          <p:cNvSpPr>
            <a:spLocks noGrp="1"/>
          </p:cNvSpPr>
          <p:nvPr>
            <p:ph idx="1"/>
          </p:nvPr>
        </p:nvSpPr>
        <p:spPr>
          <a:xfrm>
            <a:off x="4976636" y="1193800"/>
            <a:ext cx="6085091" cy="4699000"/>
          </a:xfrm>
        </p:spPr>
        <p:txBody>
          <a:bodyPr anchor="ctr">
            <a:normAutofit/>
          </a:bodyPr>
          <a:lstStyle/>
          <a:p>
            <a:pPr marL="241300" indent="-228600">
              <a:spcBef>
                <a:spcPts val="755"/>
              </a:spcBef>
              <a:buFont typeface="Arial"/>
              <a:buChar char="•"/>
              <a:tabLst>
                <a:tab pos="241300" algn="l"/>
              </a:tabLst>
            </a:pPr>
            <a:r>
              <a:rPr lang="en-US" sz="2400" spc="-5" dirty="0">
                <a:latin typeface="Tw Cen MT"/>
                <a:cs typeface="Tw Cen MT"/>
              </a:rPr>
              <a:t>Full</a:t>
            </a:r>
            <a:r>
              <a:rPr lang="en-US" sz="2400" spc="-15" dirty="0">
                <a:latin typeface="Tw Cen MT"/>
                <a:cs typeface="Tw Cen MT"/>
              </a:rPr>
              <a:t> </a:t>
            </a:r>
            <a:r>
              <a:rPr lang="en-US" sz="2400" spc="-5" dirty="0">
                <a:latin typeface="Tw Cen MT"/>
                <a:cs typeface="Tw Cen MT"/>
              </a:rPr>
              <a:t>IB</a:t>
            </a:r>
            <a:r>
              <a:rPr lang="en-US" sz="2400" dirty="0">
                <a:latin typeface="Tw Cen MT"/>
                <a:cs typeface="Tw Cen MT"/>
              </a:rPr>
              <a:t> </a:t>
            </a:r>
            <a:r>
              <a:rPr lang="en-US" sz="2400" spc="-5" dirty="0">
                <a:latin typeface="Tw Cen MT"/>
                <a:cs typeface="Tw Cen MT"/>
              </a:rPr>
              <a:t>Course</a:t>
            </a:r>
            <a:r>
              <a:rPr lang="en-US" sz="2400" dirty="0">
                <a:latin typeface="Tw Cen MT"/>
                <a:cs typeface="Tw Cen MT"/>
              </a:rPr>
              <a:t> </a:t>
            </a:r>
            <a:r>
              <a:rPr lang="en-US" sz="2400" spc="10" dirty="0">
                <a:latin typeface="Tw Cen MT"/>
                <a:cs typeface="Tw Cen MT"/>
              </a:rPr>
              <a:t>Schedule</a:t>
            </a:r>
            <a:endParaRPr lang="en-US" sz="2400" dirty="0">
              <a:latin typeface="Tw Cen MT"/>
              <a:cs typeface="Tw Cen MT"/>
            </a:endParaRPr>
          </a:p>
          <a:p>
            <a:pPr marL="241300" marR="5080" indent="-228600">
              <a:spcBef>
                <a:spcPts val="1035"/>
              </a:spcBef>
              <a:buFont typeface="Arial"/>
              <a:buChar char="•"/>
              <a:tabLst>
                <a:tab pos="241300" algn="l"/>
              </a:tabLst>
            </a:pPr>
            <a:r>
              <a:rPr lang="en-US" sz="2400" spc="-45" dirty="0">
                <a:latin typeface="Tw Cen MT"/>
                <a:cs typeface="Tw Cen MT"/>
              </a:rPr>
              <a:t>Waived</a:t>
            </a:r>
            <a:r>
              <a:rPr lang="en-US" sz="2400" spc="5" dirty="0">
                <a:latin typeface="Tw Cen MT"/>
                <a:cs typeface="Tw Cen MT"/>
              </a:rPr>
              <a:t> </a:t>
            </a:r>
            <a:r>
              <a:rPr lang="en-US" sz="2400" spc="-15" dirty="0">
                <a:latin typeface="Tw Cen MT"/>
                <a:cs typeface="Tw Cen MT"/>
              </a:rPr>
              <a:t>from</a:t>
            </a:r>
            <a:r>
              <a:rPr lang="en-US" sz="2400" spc="-10" dirty="0">
                <a:latin typeface="Tw Cen MT"/>
                <a:cs typeface="Tw Cen MT"/>
              </a:rPr>
              <a:t> </a:t>
            </a:r>
            <a:r>
              <a:rPr lang="en-US" sz="2400" spc="5" dirty="0">
                <a:latin typeface="Tw Cen MT"/>
                <a:cs typeface="Tw Cen MT"/>
              </a:rPr>
              <a:t>certain</a:t>
            </a:r>
            <a:r>
              <a:rPr lang="en-US" sz="2400" spc="-10" dirty="0">
                <a:latin typeface="Tw Cen MT"/>
                <a:cs typeface="Tw Cen MT"/>
              </a:rPr>
              <a:t> </a:t>
            </a:r>
            <a:r>
              <a:rPr lang="en-US" sz="2400" spc="-5" dirty="0">
                <a:latin typeface="Tw Cen MT"/>
                <a:cs typeface="Tw Cen MT"/>
              </a:rPr>
              <a:t>FL Graduation </a:t>
            </a:r>
            <a:r>
              <a:rPr lang="en-US" sz="2400" spc="-755" dirty="0">
                <a:latin typeface="Tw Cen MT"/>
                <a:cs typeface="Tw Cen MT"/>
              </a:rPr>
              <a:t> </a:t>
            </a:r>
            <a:r>
              <a:rPr lang="en-US" sz="2400" spc="-10" dirty="0">
                <a:latin typeface="Tw Cen MT"/>
                <a:cs typeface="Tw Cen MT"/>
              </a:rPr>
              <a:t>Requirements</a:t>
            </a:r>
            <a:endParaRPr lang="en-US" sz="2400" dirty="0">
              <a:latin typeface="Tw Cen MT"/>
              <a:cs typeface="Tw Cen MT"/>
            </a:endParaRPr>
          </a:p>
          <a:p>
            <a:pPr marL="241300" indent="-228600">
              <a:spcBef>
                <a:spcPts val="625"/>
              </a:spcBef>
              <a:buFont typeface="Arial"/>
              <a:buChar char="•"/>
              <a:tabLst>
                <a:tab pos="241300" algn="l"/>
              </a:tabLst>
            </a:pPr>
            <a:r>
              <a:rPr lang="en-US" sz="2400" spc="-5" dirty="0">
                <a:latin typeface="Tw Cen MT"/>
                <a:cs typeface="Tw Cen MT"/>
              </a:rPr>
              <a:t>IB</a:t>
            </a:r>
            <a:r>
              <a:rPr lang="en-US" sz="2400" spc="-20" dirty="0">
                <a:latin typeface="Tw Cen MT"/>
                <a:cs typeface="Tw Cen MT"/>
              </a:rPr>
              <a:t> </a:t>
            </a:r>
            <a:r>
              <a:rPr lang="en-US" sz="2400" spc="-5" dirty="0">
                <a:latin typeface="Tw Cen MT"/>
                <a:cs typeface="Tw Cen MT"/>
              </a:rPr>
              <a:t>Diploma Core</a:t>
            </a:r>
            <a:endParaRPr lang="en-US" sz="2400" dirty="0">
              <a:latin typeface="Tw Cen MT"/>
              <a:cs typeface="Tw Cen MT"/>
            </a:endParaRPr>
          </a:p>
          <a:p>
            <a:pPr marL="698500" lvl="1" indent="-228600">
              <a:spcBef>
                <a:spcPts val="155"/>
              </a:spcBef>
              <a:buFont typeface="Arial"/>
              <a:buChar char="•"/>
              <a:tabLst>
                <a:tab pos="698500" algn="l"/>
              </a:tabLst>
            </a:pPr>
            <a:r>
              <a:rPr lang="en-US" sz="2400" spc="-5" dirty="0">
                <a:latin typeface="Tw Cen MT"/>
                <a:cs typeface="Tw Cen MT"/>
              </a:rPr>
              <a:t>Theory of</a:t>
            </a:r>
            <a:r>
              <a:rPr lang="en-US" sz="2400" spc="80" dirty="0">
                <a:latin typeface="Tw Cen MT"/>
                <a:cs typeface="Tw Cen MT"/>
              </a:rPr>
              <a:t> </a:t>
            </a:r>
            <a:r>
              <a:rPr lang="en-US" sz="2400" spc="-20" dirty="0">
                <a:latin typeface="Tw Cen MT"/>
                <a:cs typeface="Tw Cen MT"/>
              </a:rPr>
              <a:t>Knowledge</a:t>
            </a:r>
            <a:r>
              <a:rPr lang="en-US" sz="2400" spc="5" dirty="0">
                <a:latin typeface="Tw Cen MT"/>
                <a:cs typeface="Tw Cen MT"/>
              </a:rPr>
              <a:t> </a:t>
            </a:r>
            <a:r>
              <a:rPr lang="en-US" sz="2400" spc="-15" dirty="0">
                <a:latin typeface="Tw Cen MT"/>
                <a:cs typeface="Tw Cen MT"/>
              </a:rPr>
              <a:t>(TOK)</a:t>
            </a:r>
            <a:endParaRPr lang="en-US" sz="2400" dirty="0">
              <a:latin typeface="Tw Cen MT"/>
              <a:cs typeface="Tw Cen MT"/>
            </a:endParaRPr>
          </a:p>
          <a:p>
            <a:pPr marL="1155700" lvl="2" indent="-228600">
              <a:spcBef>
                <a:spcPts val="170"/>
              </a:spcBef>
              <a:buFont typeface="Arial"/>
              <a:buChar char="•"/>
              <a:tabLst>
                <a:tab pos="1155700" algn="l"/>
              </a:tabLst>
            </a:pPr>
            <a:r>
              <a:rPr lang="en-US" sz="2400" spc="-5" dirty="0">
                <a:latin typeface="Tw Cen MT"/>
                <a:cs typeface="Tw Cen MT"/>
              </a:rPr>
              <a:t>Extended </a:t>
            </a:r>
            <a:r>
              <a:rPr lang="en-US" sz="2400" spc="-15" dirty="0">
                <a:latin typeface="Tw Cen MT"/>
                <a:cs typeface="Tw Cen MT"/>
              </a:rPr>
              <a:t>Essay</a:t>
            </a:r>
            <a:endParaRPr lang="en-US" sz="2400" dirty="0">
              <a:latin typeface="Tw Cen MT"/>
              <a:cs typeface="Tw Cen MT"/>
            </a:endParaRPr>
          </a:p>
          <a:p>
            <a:pPr marL="1155700" marR="396875" lvl="2" indent="-228600">
              <a:spcBef>
                <a:spcPts val="545"/>
              </a:spcBef>
              <a:buFont typeface="Arial"/>
              <a:buChar char="•"/>
              <a:tabLst>
                <a:tab pos="1155700" algn="l"/>
              </a:tabLst>
            </a:pPr>
            <a:r>
              <a:rPr lang="en-US" sz="2400" spc="-20" dirty="0">
                <a:latin typeface="Tw Cen MT"/>
                <a:cs typeface="Tw Cen MT"/>
              </a:rPr>
              <a:t>Creativity, </a:t>
            </a:r>
            <a:r>
              <a:rPr lang="en-US" sz="2400" spc="-25" dirty="0">
                <a:latin typeface="Tw Cen MT"/>
                <a:cs typeface="Tw Cen MT"/>
              </a:rPr>
              <a:t>Activity, </a:t>
            </a:r>
            <a:r>
              <a:rPr lang="en-US" sz="2400" spc="15" dirty="0">
                <a:latin typeface="Tw Cen MT"/>
                <a:cs typeface="Tw Cen MT"/>
              </a:rPr>
              <a:t>Service </a:t>
            </a:r>
            <a:r>
              <a:rPr lang="en-US" sz="2400" spc="-760" dirty="0">
                <a:latin typeface="Tw Cen MT"/>
                <a:cs typeface="Tw Cen MT"/>
              </a:rPr>
              <a:t> </a:t>
            </a:r>
            <a:r>
              <a:rPr lang="en-US" sz="2400" spc="-5" dirty="0">
                <a:latin typeface="Tw Cen MT"/>
                <a:cs typeface="Tw Cen MT"/>
              </a:rPr>
              <a:t>(CAS)</a:t>
            </a:r>
            <a:endParaRPr lang="en-US" sz="2400" dirty="0">
              <a:latin typeface="Tw Cen MT"/>
              <a:cs typeface="Tw Cen MT"/>
            </a:endParaRPr>
          </a:p>
          <a:p>
            <a:endParaRPr lang="en-US" dirty="0"/>
          </a:p>
        </p:txBody>
      </p:sp>
      <p:sp>
        <p:nvSpPr>
          <p:cNvPr id="3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 name="Date Placeholder 3">
            <a:extLst>
              <a:ext uri="{FF2B5EF4-FFF2-40B4-BE49-F238E27FC236}">
                <a16:creationId xmlns:a16="http://schemas.microsoft.com/office/drawing/2014/main" id="{609A6B76-A50C-20B8-DC5C-742D5CCE9C28}"/>
              </a:ext>
            </a:extLst>
          </p:cNvPr>
          <p:cNvSpPr>
            <a:spLocks noGrp="1"/>
          </p:cNvSpPr>
          <p:nvPr>
            <p:ph type="dt" sz="half" idx="10"/>
          </p:nvPr>
        </p:nvSpPr>
        <p:spPr>
          <a:xfrm>
            <a:off x="7726680" y="6007608"/>
            <a:ext cx="3500715" cy="309201"/>
          </a:xfrm>
        </p:spPr>
        <p:txBody>
          <a:bodyPr>
            <a:normAutofit/>
          </a:bodyPr>
          <a:lstStyle/>
          <a:p>
            <a:pPr>
              <a:spcAft>
                <a:spcPts val="600"/>
              </a:spcAft>
            </a:pPr>
            <a:r>
              <a:rPr lang="en-US"/>
              <a:t>Venice IB Informational Night • Jan 12, 6:00 PM </a:t>
            </a:r>
          </a:p>
        </p:txBody>
      </p:sp>
    </p:spTree>
    <p:extLst>
      <p:ext uri="{BB962C8B-B14F-4D97-AF65-F5344CB8AC3E}">
        <p14:creationId xmlns:p14="http://schemas.microsoft.com/office/powerpoint/2010/main" val="363818066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F52FD4AC-2CF3-D46D-C666-A9C46A4742A1}"/>
              </a:ext>
            </a:extLst>
          </p:cNvPr>
          <p:cNvSpPr>
            <a:spLocks noGrp="1"/>
          </p:cNvSpPr>
          <p:nvPr>
            <p:ph type="title"/>
          </p:nvPr>
        </p:nvSpPr>
        <p:spPr>
          <a:xfrm>
            <a:off x="1451579" y="2303047"/>
            <a:ext cx="3272093" cy="2674198"/>
          </a:xfrm>
        </p:spPr>
        <p:txBody>
          <a:bodyPr anchor="t">
            <a:normAutofit/>
          </a:bodyPr>
          <a:lstStyle/>
          <a:p>
            <a:r>
              <a:rPr lang="en-US"/>
              <a:t>IB Career-Related </a:t>
            </a:r>
            <a:r>
              <a:rPr lang="en-US" err="1"/>
              <a:t>Programme</a:t>
            </a:r>
            <a:r>
              <a:rPr lang="en-US"/>
              <a:t> (CP)</a:t>
            </a:r>
          </a:p>
        </p:txBody>
      </p:sp>
      <p:sp>
        <p:nvSpPr>
          <p:cNvPr id="5" name="Footer Placeholder 4">
            <a:extLst>
              <a:ext uri="{FF2B5EF4-FFF2-40B4-BE49-F238E27FC236}">
                <a16:creationId xmlns:a16="http://schemas.microsoft.com/office/drawing/2014/main" id="{CC97F13E-F908-4108-559D-9699A88D9D42}"/>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66C71ABA-C034-556D-BAB4-AB7C5CDF8E52}"/>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1347D37E-76E4-11A9-1C35-81A4AE521F05}"/>
              </a:ext>
            </a:extLst>
          </p:cNvPr>
          <p:cNvGraphicFramePr>
            <a:graphicFrameLocks noGrp="1"/>
          </p:cNvGraphicFramePr>
          <p:nvPr>
            <p:ph idx="1"/>
            <p:extLst>
              <p:ext uri="{D42A27DB-BD31-4B8C-83A1-F6EECF244321}">
                <p14:modId xmlns:p14="http://schemas.microsoft.com/office/powerpoint/2010/main" val="1621135293"/>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3188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86B93D-0879-4BC3-B616-90E504482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0E885D-F4D2-48FD-95D9-DA0751F3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7DAA57F-EB2E-6939-EDAA-23BA68A07B52}"/>
              </a:ext>
            </a:extLst>
          </p:cNvPr>
          <p:cNvSpPr>
            <a:spLocks noGrp="1"/>
          </p:cNvSpPr>
          <p:nvPr>
            <p:ph type="title"/>
          </p:nvPr>
        </p:nvSpPr>
        <p:spPr>
          <a:xfrm>
            <a:off x="7555992" y="2307409"/>
            <a:ext cx="3157577" cy="3747316"/>
          </a:xfrm>
        </p:spPr>
        <p:txBody>
          <a:bodyPr anchor="t">
            <a:normAutofit/>
          </a:bodyPr>
          <a:lstStyle/>
          <a:p>
            <a:r>
              <a:rPr lang="en-US" dirty="0"/>
              <a:t>Career Program (CP)</a:t>
            </a:r>
          </a:p>
        </p:txBody>
      </p:sp>
      <p:sp>
        <p:nvSpPr>
          <p:cNvPr id="5" name="Footer Placeholder 4">
            <a:extLst>
              <a:ext uri="{FF2B5EF4-FFF2-40B4-BE49-F238E27FC236}">
                <a16:creationId xmlns:a16="http://schemas.microsoft.com/office/drawing/2014/main" id="{36EB4A76-9DBF-81C0-DAB4-2CE90B6060E9}"/>
              </a:ext>
            </a:extLst>
          </p:cNvPr>
          <p:cNvSpPr>
            <a:spLocks noGrp="1"/>
          </p:cNvSpPr>
          <p:nvPr>
            <p:ph type="ftr" sz="quarter" idx="11"/>
          </p:nvPr>
        </p:nvSpPr>
        <p:spPr>
          <a:xfrm>
            <a:off x="1136347"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464F4A67-6871-5DAA-5FE4-2F2839A4FC5F}"/>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39EC1CB8-4497-451C-9F6C-6BC9B6505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599AF7C-8D7E-4D1B-AB28-587084B3DEF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graphicFrame>
        <p:nvGraphicFramePr>
          <p:cNvPr id="7" name="Content Placeholder 2">
            <a:extLst>
              <a:ext uri="{FF2B5EF4-FFF2-40B4-BE49-F238E27FC236}">
                <a16:creationId xmlns:a16="http://schemas.microsoft.com/office/drawing/2014/main" id="{D546B1F5-3264-733D-651F-167699CEFF87}"/>
              </a:ext>
            </a:extLst>
          </p:cNvPr>
          <p:cNvGraphicFramePr>
            <a:graphicFrameLocks noGrp="1"/>
          </p:cNvGraphicFramePr>
          <p:nvPr>
            <p:ph idx="1"/>
            <p:extLst>
              <p:ext uri="{D42A27DB-BD31-4B8C-83A1-F6EECF244321}">
                <p14:modId xmlns:p14="http://schemas.microsoft.com/office/powerpoint/2010/main" val="1700925995"/>
              </p:ext>
            </p:extLst>
          </p:nvPr>
        </p:nvGraphicFramePr>
        <p:xfrm>
          <a:off x="1136347" y="803275"/>
          <a:ext cx="5913437" cy="5251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6147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BCBAAE2C-F031-BD4B-677C-C47D3F967382}"/>
              </a:ext>
            </a:extLst>
          </p:cNvPr>
          <p:cNvSpPr>
            <a:spLocks noGrp="1"/>
          </p:cNvSpPr>
          <p:nvPr>
            <p:ph type="title"/>
          </p:nvPr>
        </p:nvSpPr>
        <p:spPr>
          <a:xfrm>
            <a:off x="1451579" y="2303047"/>
            <a:ext cx="3272093" cy="2674198"/>
          </a:xfrm>
        </p:spPr>
        <p:txBody>
          <a:bodyPr anchor="t">
            <a:normAutofit/>
          </a:bodyPr>
          <a:lstStyle/>
          <a:p>
            <a:r>
              <a:rPr lang="en-US" dirty="0"/>
              <a:t>Career Pathways</a:t>
            </a:r>
          </a:p>
        </p:txBody>
      </p:sp>
      <p:sp>
        <p:nvSpPr>
          <p:cNvPr id="5" name="Footer Placeholder 4">
            <a:extLst>
              <a:ext uri="{FF2B5EF4-FFF2-40B4-BE49-F238E27FC236}">
                <a16:creationId xmlns:a16="http://schemas.microsoft.com/office/drawing/2014/main" id="{8C103B11-F082-D426-9A88-9D363E0D112A}"/>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4AB4A829-E8E5-3969-98BE-97F8ACF718F8}"/>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9E28186B-95D8-0631-EA98-1B267505CE7E}"/>
              </a:ext>
            </a:extLst>
          </p:cNvPr>
          <p:cNvGraphicFramePr>
            <a:graphicFrameLocks noGrp="1"/>
          </p:cNvGraphicFramePr>
          <p:nvPr>
            <p:ph idx="1"/>
            <p:extLst>
              <p:ext uri="{D42A27DB-BD31-4B8C-83A1-F6EECF244321}">
                <p14:modId xmlns:p14="http://schemas.microsoft.com/office/powerpoint/2010/main" val="470476753"/>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651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9B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30A3DF64-0A76-3A34-9261-BEE110D31215}"/>
              </a:ext>
            </a:extLst>
          </p:cNvPr>
          <p:cNvPicPr>
            <a:picLocks noGrp="1" noChangeAspect="1"/>
          </p:cNvPicPr>
          <p:nvPr>
            <p:ph idx="1"/>
          </p:nvPr>
        </p:nvPicPr>
        <p:blipFill>
          <a:blip r:embed="rId3"/>
          <a:stretch>
            <a:fillRect/>
          </a:stretch>
        </p:blipFill>
        <p:spPr>
          <a:xfrm>
            <a:off x="1008268" y="643467"/>
            <a:ext cx="10175464" cy="5571066"/>
          </a:xfrm>
          <a:prstGeom prst="rect">
            <a:avLst/>
          </a:prstGeom>
        </p:spPr>
      </p:pic>
      <p:sp>
        <p:nvSpPr>
          <p:cNvPr id="5" name="Footer Placeholder 4">
            <a:extLst>
              <a:ext uri="{FF2B5EF4-FFF2-40B4-BE49-F238E27FC236}">
                <a16:creationId xmlns:a16="http://schemas.microsoft.com/office/drawing/2014/main" id="{6A765D41-FE7A-6924-F878-760641F71C28}"/>
              </a:ext>
            </a:extLst>
          </p:cNvPr>
          <p:cNvSpPr>
            <a:spLocks noGrp="1"/>
          </p:cNvSpPr>
          <p:nvPr>
            <p:ph type="ftr" sz="quarter" idx="11"/>
          </p:nvPr>
        </p:nvSpPr>
        <p:spPr>
          <a:xfrm>
            <a:off x="1451579" y="6424784"/>
            <a:ext cx="5938836" cy="309201"/>
          </a:xfrm>
        </p:spPr>
        <p:txBody>
          <a:bodyPr vert="horz" lIns="91440" tIns="45720" rIns="91440" bIns="45720" rtlCol="0" anchor="ctr">
            <a:normAutofit/>
          </a:bodyPr>
          <a:lstStyle/>
          <a:p>
            <a:pPr>
              <a:spcAft>
                <a:spcPts val="600"/>
              </a:spcAft>
            </a:pPr>
            <a:r>
              <a:rPr lang="en-US" kern="1200">
                <a:solidFill>
                  <a:schemeClr val="tx1">
                    <a:lumMod val="65000"/>
                    <a:lumOff val="35000"/>
                  </a:schemeClr>
                </a:solidFill>
                <a:latin typeface="+mn-lt"/>
                <a:ea typeface="+mn-ea"/>
                <a:cs typeface="+mn-cs"/>
              </a:rPr>
              <a:t>International Baccalaureate • Venice High School </a:t>
            </a:r>
          </a:p>
        </p:txBody>
      </p:sp>
      <p:sp>
        <p:nvSpPr>
          <p:cNvPr id="4" name="Date Placeholder 3">
            <a:extLst>
              <a:ext uri="{FF2B5EF4-FFF2-40B4-BE49-F238E27FC236}">
                <a16:creationId xmlns:a16="http://schemas.microsoft.com/office/drawing/2014/main" id="{611196BA-E734-692B-3A52-B69F99DB2F26}"/>
              </a:ext>
            </a:extLst>
          </p:cNvPr>
          <p:cNvSpPr>
            <a:spLocks noGrp="1"/>
          </p:cNvSpPr>
          <p:nvPr>
            <p:ph type="dt" sz="half" idx="10"/>
          </p:nvPr>
        </p:nvSpPr>
        <p:spPr>
          <a:xfrm>
            <a:off x="7554138" y="6424784"/>
            <a:ext cx="3500715" cy="309201"/>
          </a:xfrm>
        </p:spPr>
        <p:txBody>
          <a:bodyPr vert="horz" lIns="91440" tIns="45720" rIns="91440" bIns="45720" rtlCol="0" anchor="ctr">
            <a:normAutofit/>
          </a:bodyPr>
          <a:lstStyle/>
          <a:p>
            <a:pPr>
              <a:spcAft>
                <a:spcPts val="600"/>
              </a:spcAft>
            </a:pPr>
            <a:r>
              <a:rPr lang="en-US">
                <a:solidFill>
                  <a:schemeClr val="tx1">
                    <a:lumMod val="65000"/>
                    <a:lumOff val="35000"/>
                  </a:schemeClr>
                </a:solidFill>
              </a:rPr>
              <a:t>Venice IB Informational Night • Jan 12, 6:00 PM </a:t>
            </a:r>
          </a:p>
        </p:txBody>
      </p:sp>
    </p:spTree>
    <p:extLst>
      <p:ext uri="{BB962C8B-B14F-4D97-AF65-F5344CB8AC3E}">
        <p14:creationId xmlns:p14="http://schemas.microsoft.com/office/powerpoint/2010/main" val="816844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8DFB77BF-968E-FD47-A273-CFF3D934BA41}"/>
              </a:ext>
            </a:extLst>
          </p:cNvPr>
          <p:cNvSpPr>
            <a:spLocks noGrp="1"/>
          </p:cNvSpPr>
          <p:nvPr>
            <p:ph type="title"/>
          </p:nvPr>
        </p:nvSpPr>
        <p:spPr>
          <a:xfrm>
            <a:off x="1451579" y="2303047"/>
            <a:ext cx="3272093" cy="2674198"/>
          </a:xfrm>
        </p:spPr>
        <p:txBody>
          <a:bodyPr anchor="t">
            <a:normAutofit/>
          </a:bodyPr>
          <a:lstStyle/>
          <a:p>
            <a:r>
              <a:rPr lang="en-US" sz="3000"/>
              <a:t>What 9th Grade Looks Like at Venice in Preparation for the IB Program (11</a:t>
            </a:r>
            <a:r>
              <a:rPr lang="en-US" sz="3000" baseline="30000"/>
              <a:t>th</a:t>
            </a:r>
            <a:r>
              <a:rPr lang="en-US" sz="3000"/>
              <a:t> and 12</a:t>
            </a:r>
            <a:r>
              <a:rPr lang="en-US" sz="3000" baseline="30000"/>
              <a:t>th</a:t>
            </a:r>
            <a:r>
              <a:rPr lang="en-US" sz="3000"/>
              <a:t>)</a:t>
            </a:r>
          </a:p>
        </p:txBody>
      </p:sp>
      <p:sp>
        <p:nvSpPr>
          <p:cNvPr id="5" name="Footer Placeholder 4">
            <a:extLst>
              <a:ext uri="{FF2B5EF4-FFF2-40B4-BE49-F238E27FC236}">
                <a16:creationId xmlns:a16="http://schemas.microsoft.com/office/drawing/2014/main" id="{CDDF1B20-4277-BF99-73B1-1E223A482E16}"/>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B6799E71-E430-769D-20C7-B85983AF9D97}"/>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40A46472-BC16-5B87-6242-29E8E4E8EBFB}"/>
              </a:ext>
            </a:extLst>
          </p:cNvPr>
          <p:cNvGraphicFramePr>
            <a:graphicFrameLocks noGrp="1"/>
          </p:cNvGraphicFramePr>
          <p:nvPr>
            <p:ph idx="1"/>
            <p:extLst>
              <p:ext uri="{D42A27DB-BD31-4B8C-83A1-F6EECF244321}">
                <p14:modId xmlns:p14="http://schemas.microsoft.com/office/powerpoint/2010/main" val="1314362136"/>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2811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0" name="Rectangle 19">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28D04B77-8F9C-5FCB-8CC6-EB74CFBB7E1D}"/>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sz="3300" dirty="0"/>
              <a:t>Possible schedule for 9</a:t>
            </a:r>
            <a:r>
              <a:rPr lang="en-US" sz="3300" baseline="30000" dirty="0"/>
              <a:t>th</a:t>
            </a:r>
            <a:r>
              <a:rPr lang="en-US" sz="3300" dirty="0"/>
              <a:t> Grade</a:t>
            </a:r>
          </a:p>
        </p:txBody>
      </p:sp>
      <p:sp>
        <p:nvSpPr>
          <p:cNvPr id="5" name="Footer Placeholder 4">
            <a:extLst>
              <a:ext uri="{FF2B5EF4-FFF2-40B4-BE49-F238E27FC236}">
                <a16:creationId xmlns:a16="http://schemas.microsoft.com/office/drawing/2014/main" id="{D4B70FD0-EB6A-211F-1320-C0DABADC6FB9}"/>
              </a:ext>
            </a:extLst>
          </p:cNvPr>
          <p:cNvSpPr>
            <a:spLocks noGrp="1"/>
          </p:cNvSpPr>
          <p:nvPr>
            <p:ph type="ftr" sz="quarter" idx="11"/>
          </p:nvPr>
        </p:nvSpPr>
        <p:spPr>
          <a:xfrm>
            <a:off x="655218" y="329309"/>
            <a:ext cx="2828001" cy="309201"/>
          </a:xfrm>
        </p:spPr>
        <p:txBody>
          <a:bodyPr vert="horz" lIns="91440" tIns="45720" rIns="91440" bIns="45720" rtlCol="0" anchor="ctr">
            <a:normAutofit/>
          </a:bodyPr>
          <a:lstStyle/>
          <a:p>
            <a:pPr>
              <a:spcAft>
                <a:spcPts val="600"/>
              </a:spcAft>
            </a:pPr>
            <a:r>
              <a:rPr lang="en-US" sz="900"/>
              <a:t>International Baccalaureate • Venice High School </a:t>
            </a:r>
          </a:p>
        </p:txBody>
      </p:sp>
      <p:cxnSp>
        <p:nvCxnSpPr>
          <p:cNvPr id="24" name="Straight Connector 23">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6" name="Group 25">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27" name="Rectangle 26">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60144E79-0E82-32A4-8772-CDC8B38AC821}"/>
              </a:ext>
            </a:extLst>
          </p:cNvPr>
          <p:cNvPicPr>
            <a:picLocks noGrp="1" noChangeAspect="1"/>
          </p:cNvPicPr>
          <p:nvPr>
            <p:ph idx="1"/>
          </p:nvPr>
        </p:nvPicPr>
        <p:blipFill>
          <a:blip r:embed="rId3"/>
          <a:stretch>
            <a:fillRect/>
          </a:stretch>
        </p:blipFill>
        <p:spPr>
          <a:xfrm>
            <a:off x="4618374" y="1557237"/>
            <a:ext cx="6282919" cy="2984387"/>
          </a:xfrm>
          <a:prstGeom prst="rect">
            <a:avLst/>
          </a:prstGeom>
        </p:spPr>
      </p:pic>
      <p:sp>
        <p:nvSpPr>
          <p:cNvPr id="4" name="Date Placeholder 3">
            <a:extLst>
              <a:ext uri="{FF2B5EF4-FFF2-40B4-BE49-F238E27FC236}">
                <a16:creationId xmlns:a16="http://schemas.microsoft.com/office/drawing/2014/main" id="{B4670FAF-C9CF-C3B4-95C6-915F8C058469}"/>
              </a:ext>
            </a:extLst>
          </p:cNvPr>
          <p:cNvSpPr>
            <a:spLocks noGrp="1"/>
          </p:cNvSpPr>
          <p:nvPr>
            <p:ph type="dt" sz="half" idx="10"/>
          </p:nvPr>
        </p:nvSpPr>
        <p:spPr>
          <a:xfrm>
            <a:off x="657760" y="5485654"/>
            <a:ext cx="2825459" cy="309201"/>
          </a:xfrm>
        </p:spPr>
        <p:txBody>
          <a:bodyPr vert="horz" lIns="91440" tIns="45720" rIns="91440" bIns="45720" rtlCol="0" anchor="ctr">
            <a:normAutofit fontScale="92500"/>
          </a:bodyPr>
          <a:lstStyle/>
          <a:p>
            <a:pPr algn="l">
              <a:spcAft>
                <a:spcPts val="600"/>
              </a:spcAft>
            </a:pPr>
            <a:r>
              <a:rPr lang="en-US"/>
              <a:t>Venice IB Informational Night • Jan 12, 6:00 PM </a:t>
            </a:r>
          </a:p>
        </p:txBody>
      </p:sp>
      <p:pic>
        <p:nvPicPr>
          <p:cNvPr id="32" name="Picture 31">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4" name="Straight Connector 33">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30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5" name="Picture 24">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2" name="Rectangle 21">
            <a:extLst>
              <a:ext uri="{FF2B5EF4-FFF2-40B4-BE49-F238E27FC236}">
                <a16:creationId xmlns:a16="http://schemas.microsoft.com/office/drawing/2014/main" id="{11587617-1CD9-4BB4-8FDB-02547523F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2359BEA-F467-446B-9ED2-7DE4AE394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757C75AB-A042-E66F-147F-27B9850CCD7C}"/>
              </a:ext>
            </a:extLst>
          </p:cNvPr>
          <p:cNvSpPr>
            <a:spLocks noGrp="1"/>
          </p:cNvSpPr>
          <p:nvPr>
            <p:ph type="title"/>
          </p:nvPr>
        </p:nvSpPr>
        <p:spPr>
          <a:xfrm>
            <a:off x="1776729" y="4459039"/>
            <a:ext cx="8643011" cy="551528"/>
          </a:xfrm>
        </p:spPr>
        <p:txBody>
          <a:bodyPr vert="horz" lIns="91440" tIns="45720" rIns="91440" bIns="0" rtlCol="0" anchor="b">
            <a:normAutofit/>
          </a:bodyPr>
          <a:lstStyle/>
          <a:p>
            <a:r>
              <a:rPr lang="en-US" sz="3600" dirty="0"/>
              <a:t>IB Courses Offered at Venice High</a:t>
            </a:r>
          </a:p>
        </p:txBody>
      </p:sp>
      <p:pic>
        <p:nvPicPr>
          <p:cNvPr id="9" name="Content Placeholder 8">
            <a:extLst>
              <a:ext uri="{FF2B5EF4-FFF2-40B4-BE49-F238E27FC236}">
                <a16:creationId xmlns:a16="http://schemas.microsoft.com/office/drawing/2014/main" id="{7ACEE216-3D3E-F757-36C3-A48212C227DC}"/>
              </a:ext>
            </a:extLst>
          </p:cNvPr>
          <p:cNvPicPr>
            <a:picLocks noGrp="1" noChangeAspect="1"/>
          </p:cNvPicPr>
          <p:nvPr>
            <p:ph idx="1"/>
          </p:nvPr>
        </p:nvPicPr>
        <p:blipFill>
          <a:blip r:embed="rId3"/>
          <a:stretch>
            <a:fillRect/>
          </a:stretch>
        </p:blipFill>
        <p:spPr>
          <a:xfrm>
            <a:off x="2387606" y="643992"/>
            <a:ext cx="7415662" cy="3652214"/>
          </a:xfrm>
          <a:prstGeom prst="rect">
            <a:avLst/>
          </a:prstGeom>
        </p:spPr>
      </p:pic>
      <p:cxnSp>
        <p:nvCxnSpPr>
          <p:cNvPr id="26" name="Straight Connector 25">
            <a:extLst>
              <a:ext uri="{FF2B5EF4-FFF2-40B4-BE49-F238E27FC236}">
                <a16:creationId xmlns:a16="http://schemas.microsoft.com/office/drawing/2014/main" id="{07C4A58F-EDCB-42E6-BB21-2D410EF078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5027185"/>
            <a:ext cx="8643011"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Footer Placeholder 4">
            <a:extLst>
              <a:ext uri="{FF2B5EF4-FFF2-40B4-BE49-F238E27FC236}">
                <a16:creationId xmlns:a16="http://schemas.microsoft.com/office/drawing/2014/main" id="{3869128E-3532-7506-EDC9-47C6126D6E61}"/>
              </a:ext>
            </a:extLst>
          </p:cNvPr>
          <p:cNvSpPr>
            <a:spLocks noGrp="1"/>
          </p:cNvSpPr>
          <p:nvPr>
            <p:ph type="ftr" sz="quarter" idx="11"/>
          </p:nvPr>
        </p:nvSpPr>
        <p:spPr>
          <a:xfrm>
            <a:off x="1776730" y="5474328"/>
            <a:ext cx="5206807" cy="309201"/>
          </a:xfrm>
        </p:spPr>
        <p:txBody>
          <a:bodyPr vert="horz" lIns="91440" tIns="45720" rIns="91440" bIns="45720" rtlCol="0" anchor="ct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510DF5C5-560E-E4EC-6B12-6C432EA2304A}"/>
              </a:ext>
            </a:extLst>
          </p:cNvPr>
          <p:cNvSpPr>
            <a:spLocks noGrp="1"/>
          </p:cNvSpPr>
          <p:nvPr>
            <p:ph type="dt" sz="half" idx="10"/>
          </p:nvPr>
        </p:nvSpPr>
        <p:spPr>
          <a:xfrm>
            <a:off x="7561564" y="5485654"/>
            <a:ext cx="2865573" cy="309201"/>
          </a:xfrm>
        </p:spPr>
        <p:txBody>
          <a:bodyPr vert="horz" lIns="91440" tIns="45720" rIns="91440" bIns="45720" rtlCol="0" anchor="ctr">
            <a:normAutofit fontScale="92500"/>
          </a:bodyPr>
          <a:lstStyle/>
          <a:p>
            <a:pPr>
              <a:spcAft>
                <a:spcPts val="600"/>
              </a:spcAft>
            </a:pPr>
            <a:r>
              <a:rPr lang="en-US"/>
              <a:t>Venice IB Informational Night • Jan 12, 6:00 PM </a:t>
            </a:r>
          </a:p>
        </p:txBody>
      </p:sp>
      <p:pic>
        <p:nvPicPr>
          <p:cNvPr id="28" name="Picture 27">
            <a:extLst>
              <a:ext uri="{FF2B5EF4-FFF2-40B4-BE49-F238E27FC236}">
                <a16:creationId xmlns:a16="http://schemas.microsoft.com/office/drawing/2014/main" id="{CEF18BD6-B169-4CEE-BB3D-71DFD6A833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0C253CD2-F713-407C-B979-22CDBA531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9583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2E8EF4C9-FAA7-1CF0-1F83-B0C8DAEE3A42}"/>
              </a:ext>
            </a:extLst>
          </p:cNvPr>
          <p:cNvSpPr>
            <a:spLocks noGrp="1"/>
          </p:cNvSpPr>
          <p:nvPr>
            <p:ph type="title"/>
          </p:nvPr>
        </p:nvSpPr>
        <p:spPr>
          <a:xfrm>
            <a:off x="1451579" y="2303047"/>
            <a:ext cx="3272093" cy="2674198"/>
          </a:xfrm>
        </p:spPr>
        <p:txBody>
          <a:bodyPr anchor="t">
            <a:normAutofit/>
          </a:bodyPr>
          <a:lstStyle/>
          <a:p>
            <a:r>
              <a:rPr lang="en-US"/>
              <a:t>Support Is Part of the Design</a:t>
            </a:r>
          </a:p>
        </p:txBody>
      </p:sp>
      <p:sp>
        <p:nvSpPr>
          <p:cNvPr id="5" name="Footer Placeholder 4">
            <a:extLst>
              <a:ext uri="{FF2B5EF4-FFF2-40B4-BE49-F238E27FC236}">
                <a16:creationId xmlns:a16="http://schemas.microsoft.com/office/drawing/2014/main" id="{92C2CAAD-C0FA-CEE9-C002-5E548245DAD7}"/>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DE64EEB4-D9D2-63DB-E8F8-B169AB600D2A}"/>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183542B3-3299-A758-8E45-EA7A9CB28E28}"/>
              </a:ext>
            </a:extLst>
          </p:cNvPr>
          <p:cNvGraphicFramePr>
            <a:graphicFrameLocks noGrp="1"/>
          </p:cNvGraphicFramePr>
          <p:nvPr>
            <p:ph idx="1"/>
            <p:extLst>
              <p:ext uri="{D42A27DB-BD31-4B8C-83A1-F6EECF244321}">
                <p14:modId xmlns:p14="http://schemas.microsoft.com/office/powerpoint/2010/main" val="1122379534"/>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2027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86B93D-0879-4BC3-B616-90E504482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0E885D-F4D2-48FD-95D9-DA0751F3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847BBD15-047E-A9AF-19DC-F9343085384A}"/>
              </a:ext>
            </a:extLst>
          </p:cNvPr>
          <p:cNvSpPr>
            <a:spLocks noGrp="1"/>
          </p:cNvSpPr>
          <p:nvPr>
            <p:ph type="title"/>
          </p:nvPr>
        </p:nvSpPr>
        <p:spPr>
          <a:xfrm>
            <a:off x="7555992" y="2307409"/>
            <a:ext cx="3157577" cy="3747316"/>
          </a:xfrm>
        </p:spPr>
        <p:txBody>
          <a:bodyPr anchor="t">
            <a:normAutofit/>
          </a:bodyPr>
          <a:lstStyle/>
          <a:p>
            <a:r>
              <a:rPr lang="en-US"/>
              <a:t>Magnet Status: How It Works</a:t>
            </a:r>
          </a:p>
        </p:txBody>
      </p:sp>
      <p:sp>
        <p:nvSpPr>
          <p:cNvPr id="5" name="Footer Placeholder 4">
            <a:extLst>
              <a:ext uri="{FF2B5EF4-FFF2-40B4-BE49-F238E27FC236}">
                <a16:creationId xmlns:a16="http://schemas.microsoft.com/office/drawing/2014/main" id="{AD5C9AB2-A163-FAAC-0ADF-D8E16A410705}"/>
              </a:ext>
            </a:extLst>
          </p:cNvPr>
          <p:cNvSpPr>
            <a:spLocks noGrp="1"/>
          </p:cNvSpPr>
          <p:nvPr>
            <p:ph type="ftr" sz="quarter" idx="11"/>
          </p:nvPr>
        </p:nvSpPr>
        <p:spPr>
          <a:xfrm>
            <a:off x="1136347"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D2CEADCC-CC56-D8B2-ECA9-2DA791FAD0E8}"/>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39EC1CB8-4497-451C-9F6C-6BC9B6505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599AF7C-8D7E-4D1B-AB28-587084B3DEF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graphicFrame>
        <p:nvGraphicFramePr>
          <p:cNvPr id="7" name="Content Placeholder 2">
            <a:extLst>
              <a:ext uri="{FF2B5EF4-FFF2-40B4-BE49-F238E27FC236}">
                <a16:creationId xmlns:a16="http://schemas.microsoft.com/office/drawing/2014/main" id="{ABE593EB-AD99-96E2-F941-7246B5C5F525}"/>
              </a:ext>
            </a:extLst>
          </p:cNvPr>
          <p:cNvGraphicFramePr>
            <a:graphicFrameLocks noGrp="1"/>
          </p:cNvGraphicFramePr>
          <p:nvPr>
            <p:ph idx="1"/>
            <p:extLst>
              <p:ext uri="{D42A27DB-BD31-4B8C-83A1-F6EECF244321}">
                <p14:modId xmlns:p14="http://schemas.microsoft.com/office/powerpoint/2010/main" val="2415393861"/>
              </p:ext>
            </p:extLst>
          </p:nvPr>
        </p:nvGraphicFramePr>
        <p:xfrm>
          <a:off x="1136347" y="803275"/>
          <a:ext cx="5913437" cy="5251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235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77E47D0D-4436-3B2B-ED5E-218057122E9F}"/>
              </a:ext>
            </a:extLst>
          </p:cNvPr>
          <p:cNvSpPr>
            <a:spLocks noGrp="1"/>
          </p:cNvSpPr>
          <p:nvPr>
            <p:ph type="title"/>
          </p:nvPr>
        </p:nvSpPr>
        <p:spPr>
          <a:xfrm>
            <a:off x="1451579" y="2303047"/>
            <a:ext cx="3272093" cy="2674198"/>
          </a:xfrm>
        </p:spPr>
        <p:txBody>
          <a:bodyPr anchor="t">
            <a:normAutofit/>
          </a:bodyPr>
          <a:lstStyle/>
          <a:p>
            <a:r>
              <a:rPr lang="en-US"/>
              <a:t>Is Venice IB a Good Fit?</a:t>
            </a:r>
          </a:p>
        </p:txBody>
      </p:sp>
      <p:sp>
        <p:nvSpPr>
          <p:cNvPr id="5" name="Footer Placeholder 4">
            <a:extLst>
              <a:ext uri="{FF2B5EF4-FFF2-40B4-BE49-F238E27FC236}">
                <a16:creationId xmlns:a16="http://schemas.microsoft.com/office/drawing/2014/main" id="{DC067295-5B2A-39FF-21DA-BD04F54981E1}"/>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5DBB81DD-2BA1-DA79-025C-C8A29A0B9165}"/>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6EC2392F-06D7-900E-C482-F9CC36267019}"/>
              </a:ext>
            </a:extLst>
          </p:cNvPr>
          <p:cNvGraphicFramePr>
            <a:graphicFrameLocks noGrp="1"/>
          </p:cNvGraphicFramePr>
          <p:nvPr>
            <p:ph idx="1"/>
            <p:extLst>
              <p:ext uri="{D42A27DB-BD31-4B8C-83A1-F6EECF244321}">
                <p14:modId xmlns:p14="http://schemas.microsoft.com/office/powerpoint/2010/main" val="113544999"/>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7039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1B730C8F-D858-9F98-59EF-4006169BBDE4}"/>
              </a:ext>
            </a:extLst>
          </p:cNvPr>
          <p:cNvSpPr>
            <a:spLocks noGrp="1"/>
          </p:cNvSpPr>
          <p:nvPr>
            <p:ph type="title"/>
          </p:nvPr>
        </p:nvSpPr>
        <p:spPr>
          <a:xfrm>
            <a:off x="1451579" y="2303047"/>
            <a:ext cx="3272093" cy="2674198"/>
          </a:xfrm>
        </p:spPr>
        <p:txBody>
          <a:bodyPr anchor="t">
            <a:normAutofit/>
          </a:bodyPr>
          <a:lstStyle/>
          <a:p>
            <a:r>
              <a:rPr lang="en-US"/>
              <a:t>From Our Students</a:t>
            </a:r>
          </a:p>
        </p:txBody>
      </p:sp>
      <p:sp>
        <p:nvSpPr>
          <p:cNvPr id="5" name="Footer Placeholder 4">
            <a:extLst>
              <a:ext uri="{FF2B5EF4-FFF2-40B4-BE49-F238E27FC236}">
                <a16:creationId xmlns:a16="http://schemas.microsoft.com/office/drawing/2014/main" id="{1069B401-7B08-85CD-ED05-28DD371A15B8}"/>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301B154F-44EF-2C5C-5B06-2C744955E8A5}"/>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71A4CFE8-BEC5-4627-F35E-CAF92FD0CAC0}"/>
              </a:ext>
            </a:extLst>
          </p:cNvPr>
          <p:cNvGraphicFramePr>
            <a:graphicFrameLocks noGrp="1"/>
          </p:cNvGraphicFramePr>
          <p:nvPr>
            <p:ph idx="1"/>
            <p:extLst>
              <p:ext uri="{D42A27DB-BD31-4B8C-83A1-F6EECF244321}">
                <p14:modId xmlns:p14="http://schemas.microsoft.com/office/powerpoint/2010/main" val="2348589175"/>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7352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6B3CE027-C03F-A6A0-8DDA-35313424E5CA}"/>
              </a:ext>
            </a:extLst>
          </p:cNvPr>
          <p:cNvSpPr>
            <a:spLocks noGrp="1"/>
          </p:cNvSpPr>
          <p:nvPr>
            <p:ph type="title"/>
          </p:nvPr>
        </p:nvSpPr>
        <p:spPr>
          <a:xfrm>
            <a:off x="1451579" y="2303047"/>
            <a:ext cx="3272093" cy="2674198"/>
          </a:xfrm>
        </p:spPr>
        <p:txBody>
          <a:bodyPr anchor="t">
            <a:normAutofit/>
          </a:bodyPr>
          <a:lstStyle/>
          <a:p>
            <a:r>
              <a:rPr lang="en-US"/>
              <a:t>Beyond the Classroom</a:t>
            </a:r>
          </a:p>
        </p:txBody>
      </p:sp>
      <p:sp>
        <p:nvSpPr>
          <p:cNvPr id="5" name="Footer Placeholder 4">
            <a:extLst>
              <a:ext uri="{FF2B5EF4-FFF2-40B4-BE49-F238E27FC236}">
                <a16:creationId xmlns:a16="http://schemas.microsoft.com/office/drawing/2014/main" id="{DAD753A4-E589-7030-3CE9-9899675E7EA1}"/>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B5E371FB-0D4D-827B-12C8-8F996D21804B}"/>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3BBE6C73-A6DB-9B59-9233-77EAD27473B9}"/>
              </a:ext>
            </a:extLst>
          </p:cNvPr>
          <p:cNvGraphicFramePr>
            <a:graphicFrameLocks noGrp="1"/>
          </p:cNvGraphicFramePr>
          <p:nvPr>
            <p:ph idx="1"/>
            <p:extLst>
              <p:ext uri="{D42A27DB-BD31-4B8C-83A1-F6EECF244321}">
                <p14:modId xmlns:p14="http://schemas.microsoft.com/office/powerpoint/2010/main" val="3057195524"/>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1537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E5E629-7060-41F9-8B50-02B2E85F7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553B86-7B32-0AA1-450A-E67994613223}"/>
              </a:ext>
            </a:extLst>
          </p:cNvPr>
          <p:cNvSpPr>
            <a:spLocks noGrp="1"/>
          </p:cNvSpPr>
          <p:nvPr>
            <p:ph type="title"/>
          </p:nvPr>
        </p:nvSpPr>
        <p:spPr>
          <a:xfrm>
            <a:off x="941455" y="1268898"/>
            <a:ext cx="3441845" cy="4361688"/>
          </a:xfrm>
        </p:spPr>
        <p:txBody>
          <a:bodyPr anchor="ctr">
            <a:normAutofit/>
          </a:bodyPr>
          <a:lstStyle/>
          <a:p>
            <a:r>
              <a:rPr lang="en-US"/>
              <a:t>Meet the IB Team</a:t>
            </a:r>
          </a:p>
        </p:txBody>
      </p:sp>
      <p:sp>
        <p:nvSpPr>
          <p:cNvPr id="5" name="Footer Placeholder 4">
            <a:extLst>
              <a:ext uri="{FF2B5EF4-FFF2-40B4-BE49-F238E27FC236}">
                <a16:creationId xmlns:a16="http://schemas.microsoft.com/office/drawing/2014/main" id="{638666A6-E9AE-B1B3-CCAB-4D0D0BC89B01}"/>
              </a:ext>
            </a:extLst>
          </p:cNvPr>
          <p:cNvSpPr>
            <a:spLocks noGrp="1"/>
          </p:cNvSpPr>
          <p:nvPr>
            <p:ph type="ftr" sz="quarter" idx="11"/>
          </p:nvPr>
        </p:nvSpPr>
        <p:spPr>
          <a:xfrm>
            <a:off x="4822710" y="235264"/>
            <a:ext cx="5938836" cy="309201"/>
          </a:xfrm>
        </p:spPr>
        <p:txBody>
          <a:bodyPr>
            <a:normAutofit/>
          </a:bodyPr>
          <a:lstStyle/>
          <a:p>
            <a:pPr>
              <a:spcAft>
                <a:spcPts val="600"/>
              </a:spcAft>
            </a:pPr>
            <a:r>
              <a:rPr lang="en-US"/>
              <a:t>International Baccalaureate • Venice High School </a:t>
            </a:r>
          </a:p>
        </p:txBody>
      </p:sp>
      <p:grpSp>
        <p:nvGrpSpPr>
          <p:cNvPr id="12" name="Group 11">
            <a:extLst>
              <a:ext uri="{FF2B5EF4-FFF2-40B4-BE49-F238E27FC236}">
                <a16:creationId xmlns:a16="http://schemas.microsoft.com/office/drawing/2014/main" id="{F0A74D93-ED7F-4633-8594-99D9FA43DA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03005" y="676656"/>
            <a:ext cx="6945528" cy="5546173"/>
            <a:chOff x="4603005" y="1286439"/>
            <a:chExt cx="6292376" cy="4289488"/>
          </a:xfrm>
        </p:grpSpPr>
        <p:sp>
          <p:nvSpPr>
            <p:cNvPr id="17" name="Rectangle 16">
              <a:extLst>
                <a:ext uri="{FF2B5EF4-FFF2-40B4-BE49-F238E27FC236}">
                  <a16:creationId xmlns:a16="http://schemas.microsoft.com/office/drawing/2014/main" id="{88493448-FE74-4227-AC61-AF38A22278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3005" y="1286439"/>
              <a:ext cx="6292376" cy="428948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BDA5412-7A0F-451B-86FE-5B4B38E05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02049" y="1490915"/>
              <a:ext cx="5894288" cy="3880536"/>
            </a:xfrm>
            <a:prstGeom prst="rect">
              <a:avLst/>
            </a:prstGeom>
            <a:solidFill>
              <a:schemeClr val="bg1">
                <a:alpha val="98000"/>
              </a:schemeClr>
            </a:soli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1598E19-BACC-4AD6-8E51-F08B186A0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5097" y="1104306"/>
            <a:ext cx="6181344" cy="4690872"/>
          </a:xfrm>
          <a:prstGeom prst="rect">
            <a:avLst/>
          </a:prstGeom>
          <a:solidFill>
            <a:schemeClr val="tx2"/>
          </a:solidFill>
          <a:ln w="6350">
            <a:solidFill>
              <a:schemeClr val="bg2"/>
            </a:solidFill>
          </a:ln>
          <a:effectLst>
            <a:innerShdw blurRad="114300">
              <a:prstClr val="black">
                <a:alpha val="78000"/>
              </a:prstClr>
            </a:innerShdw>
          </a:effectLst>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80CCB271-B506-4CD4-22DB-F27641411088}"/>
              </a:ext>
            </a:extLst>
          </p:cNvPr>
          <p:cNvSpPr>
            <a:spLocks noGrp="1"/>
          </p:cNvSpPr>
          <p:nvPr>
            <p:ph idx="1"/>
          </p:nvPr>
        </p:nvSpPr>
        <p:spPr>
          <a:xfrm>
            <a:off x="5149689" y="1268898"/>
            <a:ext cx="5852160" cy="4361688"/>
          </a:xfrm>
        </p:spPr>
        <p:txBody>
          <a:bodyPr anchor="ctr">
            <a:normAutofit/>
          </a:bodyPr>
          <a:lstStyle/>
          <a:p>
            <a:pPr marL="0" indent="0">
              <a:buNone/>
            </a:pPr>
            <a:r>
              <a:rPr lang="en-US" b="1">
                <a:solidFill>
                  <a:schemeClr val="bg1"/>
                </a:solidFill>
              </a:rPr>
              <a:t>Administration • Coordinators • Counselors</a:t>
            </a:r>
            <a:endParaRPr lang="en-US">
              <a:solidFill>
                <a:schemeClr val="bg1"/>
              </a:solidFill>
            </a:endParaRPr>
          </a:p>
          <a:p>
            <a:pPr marL="241300" indent="-228600">
              <a:spcBef>
                <a:spcPts val="770"/>
              </a:spcBef>
              <a:buFont typeface="Arial"/>
              <a:buChar char="•"/>
              <a:tabLst>
                <a:tab pos="241300" algn="l"/>
              </a:tabLst>
            </a:pPr>
            <a:r>
              <a:rPr lang="en-US" b="1" spc="-85">
                <a:solidFill>
                  <a:schemeClr val="bg1"/>
                </a:solidFill>
                <a:latin typeface="Calibri"/>
                <a:cs typeface="Calibri"/>
              </a:rPr>
              <a:t>Mr.</a:t>
            </a:r>
            <a:r>
              <a:rPr lang="en-US" b="1" spc="15">
                <a:solidFill>
                  <a:schemeClr val="bg1"/>
                </a:solidFill>
                <a:latin typeface="Calibri"/>
                <a:cs typeface="Calibri"/>
              </a:rPr>
              <a:t> </a:t>
            </a:r>
            <a:r>
              <a:rPr lang="en-US" b="1" spc="-5">
                <a:solidFill>
                  <a:schemeClr val="bg1"/>
                </a:solidFill>
                <a:latin typeface="Calibri"/>
                <a:cs typeface="Calibri"/>
              </a:rPr>
              <a:t>Brian</a:t>
            </a:r>
            <a:r>
              <a:rPr lang="en-US" b="1" spc="15">
                <a:solidFill>
                  <a:schemeClr val="bg1"/>
                </a:solidFill>
                <a:latin typeface="Calibri"/>
                <a:cs typeface="Calibri"/>
              </a:rPr>
              <a:t> </a:t>
            </a:r>
            <a:r>
              <a:rPr lang="en-US" b="1" spc="-40">
                <a:solidFill>
                  <a:schemeClr val="bg1"/>
                </a:solidFill>
                <a:latin typeface="Calibri"/>
                <a:cs typeface="Calibri"/>
              </a:rPr>
              <a:t>Crocker,</a:t>
            </a:r>
            <a:r>
              <a:rPr lang="en-US" b="1" spc="40">
                <a:solidFill>
                  <a:schemeClr val="bg1"/>
                </a:solidFill>
                <a:latin typeface="Calibri"/>
                <a:cs typeface="Calibri"/>
              </a:rPr>
              <a:t> </a:t>
            </a:r>
            <a:r>
              <a:rPr lang="en-US" b="1" spc="-20">
                <a:solidFill>
                  <a:schemeClr val="bg1"/>
                </a:solidFill>
                <a:latin typeface="Calibri"/>
                <a:cs typeface="Calibri"/>
              </a:rPr>
              <a:t>DP Coordinator</a:t>
            </a:r>
            <a:endParaRPr lang="en-US">
              <a:solidFill>
                <a:schemeClr val="bg1"/>
              </a:solidFill>
              <a:latin typeface="Calibri"/>
              <a:cs typeface="Calibri"/>
            </a:endParaRPr>
          </a:p>
          <a:p>
            <a:pPr marL="241300" indent="-228600">
              <a:spcBef>
                <a:spcPts val="670"/>
              </a:spcBef>
              <a:buFont typeface="Arial"/>
              <a:buChar char="•"/>
              <a:tabLst>
                <a:tab pos="241300" algn="l"/>
              </a:tabLst>
            </a:pPr>
            <a:r>
              <a:rPr lang="en-US" b="1" spc="-5">
                <a:solidFill>
                  <a:schemeClr val="bg1"/>
                </a:solidFill>
                <a:latin typeface="Calibri"/>
                <a:cs typeface="Calibri"/>
              </a:rPr>
              <a:t>Ms.</a:t>
            </a:r>
            <a:r>
              <a:rPr lang="en-US" b="1" spc="-10">
                <a:solidFill>
                  <a:schemeClr val="bg1"/>
                </a:solidFill>
                <a:latin typeface="Calibri"/>
                <a:cs typeface="Calibri"/>
              </a:rPr>
              <a:t> </a:t>
            </a:r>
            <a:r>
              <a:rPr lang="en-US" b="1" spc="-15">
                <a:solidFill>
                  <a:schemeClr val="bg1"/>
                </a:solidFill>
                <a:latin typeface="Calibri"/>
                <a:cs typeface="Calibri"/>
              </a:rPr>
              <a:t>Gretchen</a:t>
            </a:r>
            <a:r>
              <a:rPr lang="en-US" b="1" spc="40">
                <a:solidFill>
                  <a:schemeClr val="bg1"/>
                </a:solidFill>
                <a:latin typeface="Calibri"/>
                <a:cs typeface="Calibri"/>
              </a:rPr>
              <a:t> </a:t>
            </a:r>
            <a:r>
              <a:rPr lang="en-US" b="1" spc="-15">
                <a:solidFill>
                  <a:schemeClr val="bg1"/>
                </a:solidFill>
                <a:latin typeface="Calibri"/>
                <a:cs typeface="Calibri"/>
              </a:rPr>
              <a:t>Myers,</a:t>
            </a:r>
            <a:r>
              <a:rPr lang="en-US" b="1" spc="30">
                <a:solidFill>
                  <a:schemeClr val="bg1"/>
                </a:solidFill>
                <a:latin typeface="Calibri"/>
                <a:cs typeface="Calibri"/>
              </a:rPr>
              <a:t> </a:t>
            </a:r>
            <a:r>
              <a:rPr lang="en-US" b="1" spc="-5">
                <a:solidFill>
                  <a:schemeClr val="bg1"/>
                </a:solidFill>
                <a:latin typeface="Calibri"/>
                <a:cs typeface="Calibri"/>
              </a:rPr>
              <a:t>CP</a:t>
            </a:r>
            <a:r>
              <a:rPr lang="en-US" b="1">
                <a:solidFill>
                  <a:schemeClr val="bg1"/>
                </a:solidFill>
                <a:latin typeface="Calibri"/>
                <a:cs typeface="Calibri"/>
              </a:rPr>
              <a:t> </a:t>
            </a:r>
            <a:r>
              <a:rPr lang="en-US" b="1" spc="-5">
                <a:solidFill>
                  <a:schemeClr val="bg1"/>
                </a:solidFill>
                <a:latin typeface="Calibri"/>
                <a:cs typeface="Calibri"/>
              </a:rPr>
              <a:t>Coordinator</a:t>
            </a:r>
            <a:endParaRPr lang="en-US">
              <a:solidFill>
                <a:schemeClr val="bg1"/>
              </a:solidFill>
              <a:latin typeface="Calibri"/>
              <a:cs typeface="Calibri"/>
            </a:endParaRPr>
          </a:p>
          <a:p>
            <a:pPr marL="241300" indent="-228600">
              <a:spcBef>
                <a:spcPts val="660"/>
              </a:spcBef>
              <a:buFont typeface="Arial"/>
              <a:buChar char="•"/>
              <a:tabLst>
                <a:tab pos="241300" algn="l"/>
              </a:tabLst>
            </a:pPr>
            <a:r>
              <a:rPr lang="en-US" b="1" spc="-10">
                <a:solidFill>
                  <a:schemeClr val="bg1"/>
                </a:solidFill>
                <a:latin typeface="Calibri"/>
                <a:cs typeface="Calibri"/>
              </a:rPr>
              <a:t>Mrs.</a:t>
            </a:r>
            <a:r>
              <a:rPr lang="en-US" b="1" spc="10">
                <a:solidFill>
                  <a:schemeClr val="bg1"/>
                </a:solidFill>
                <a:latin typeface="Calibri"/>
                <a:cs typeface="Calibri"/>
              </a:rPr>
              <a:t> </a:t>
            </a:r>
            <a:r>
              <a:rPr lang="en-US" b="1" spc="-10">
                <a:solidFill>
                  <a:schemeClr val="bg1"/>
                </a:solidFill>
                <a:latin typeface="Calibri"/>
                <a:cs typeface="Calibri"/>
              </a:rPr>
              <a:t>Brenda</a:t>
            </a:r>
            <a:r>
              <a:rPr lang="en-US" b="1" spc="20">
                <a:solidFill>
                  <a:schemeClr val="bg1"/>
                </a:solidFill>
                <a:latin typeface="Calibri"/>
                <a:cs typeface="Calibri"/>
              </a:rPr>
              <a:t> </a:t>
            </a:r>
            <a:r>
              <a:rPr lang="en-US" b="1" spc="-10">
                <a:solidFill>
                  <a:schemeClr val="bg1"/>
                </a:solidFill>
                <a:latin typeface="Calibri"/>
                <a:cs typeface="Calibri"/>
              </a:rPr>
              <a:t>Bartlett,</a:t>
            </a:r>
            <a:r>
              <a:rPr lang="en-US" b="1" spc="70">
                <a:solidFill>
                  <a:schemeClr val="bg1"/>
                </a:solidFill>
                <a:latin typeface="Calibri"/>
                <a:cs typeface="Calibri"/>
              </a:rPr>
              <a:t> </a:t>
            </a:r>
            <a:r>
              <a:rPr lang="en-US" b="1" spc="-5">
                <a:solidFill>
                  <a:schemeClr val="bg1"/>
                </a:solidFill>
                <a:latin typeface="Calibri"/>
                <a:cs typeface="Calibri"/>
              </a:rPr>
              <a:t>IB</a:t>
            </a:r>
            <a:r>
              <a:rPr lang="en-US" b="1">
                <a:solidFill>
                  <a:schemeClr val="bg1"/>
                </a:solidFill>
                <a:latin typeface="Calibri"/>
                <a:cs typeface="Calibri"/>
              </a:rPr>
              <a:t> </a:t>
            </a:r>
            <a:r>
              <a:rPr lang="en-US" b="1" spc="-10">
                <a:solidFill>
                  <a:schemeClr val="bg1"/>
                </a:solidFill>
                <a:latin typeface="Calibri"/>
                <a:cs typeface="Calibri"/>
              </a:rPr>
              <a:t>Counselor</a:t>
            </a:r>
            <a:endParaRPr lang="en-US">
              <a:solidFill>
                <a:schemeClr val="bg1"/>
              </a:solidFill>
              <a:latin typeface="Calibri"/>
              <a:cs typeface="Calibri"/>
            </a:endParaRPr>
          </a:p>
          <a:p>
            <a:pPr marL="241300" indent="-228600">
              <a:spcBef>
                <a:spcPts val="675"/>
              </a:spcBef>
              <a:buFont typeface="Arial"/>
              <a:buChar char="•"/>
              <a:tabLst>
                <a:tab pos="241300" algn="l"/>
              </a:tabLst>
            </a:pPr>
            <a:r>
              <a:rPr lang="en-US" b="1" spc="-85">
                <a:solidFill>
                  <a:schemeClr val="bg1"/>
                </a:solidFill>
                <a:latin typeface="Calibri"/>
                <a:cs typeface="Calibri"/>
              </a:rPr>
              <a:t>Mrs. Brittany Rutherford</a:t>
            </a:r>
            <a:r>
              <a:rPr lang="en-US" b="1" spc="-30">
                <a:solidFill>
                  <a:schemeClr val="bg1"/>
                </a:solidFill>
                <a:latin typeface="Calibri"/>
                <a:cs typeface="Calibri"/>
              </a:rPr>
              <a:t>,</a:t>
            </a:r>
            <a:r>
              <a:rPr lang="en-US" b="1" spc="25">
                <a:solidFill>
                  <a:schemeClr val="bg1"/>
                </a:solidFill>
                <a:latin typeface="Calibri"/>
                <a:cs typeface="Calibri"/>
              </a:rPr>
              <a:t> </a:t>
            </a:r>
            <a:r>
              <a:rPr lang="en-US" b="1" spc="-5">
                <a:solidFill>
                  <a:schemeClr val="bg1"/>
                </a:solidFill>
                <a:latin typeface="Calibri"/>
                <a:cs typeface="Calibri"/>
              </a:rPr>
              <a:t>IB</a:t>
            </a:r>
            <a:r>
              <a:rPr lang="en-US" b="1" spc="20">
                <a:solidFill>
                  <a:schemeClr val="bg1"/>
                </a:solidFill>
                <a:latin typeface="Calibri"/>
                <a:cs typeface="Calibri"/>
              </a:rPr>
              <a:t> </a:t>
            </a:r>
            <a:r>
              <a:rPr lang="en-US" b="1" spc="-10">
                <a:solidFill>
                  <a:schemeClr val="bg1"/>
                </a:solidFill>
                <a:latin typeface="Calibri"/>
                <a:cs typeface="Calibri"/>
              </a:rPr>
              <a:t>Assistant</a:t>
            </a:r>
            <a:r>
              <a:rPr lang="en-US" b="1" spc="35">
                <a:solidFill>
                  <a:schemeClr val="bg1"/>
                </a:solidFill>
                <a:latin typeface="Calibri"/>
                <a:cs typeface="Calibri"/>
              </a:rPr>
              <a:t> </a:t>
            </a:r>
            <a:r>
              <a:rPr lang="en-US" b="1" spc="-5">
                <a:solidFill>
                  <a:schemeClr val="bg1"/>
                </a:solidFill>
                <a:latin typeface="Calibri"/>
                <a:cs typeface="Calibri"/>
              </a:rPr>
              <a:t>Principal of Curriculum</a:t>
            </a:r>
            <a:endParaRPr lang="en-US">
              <a:solidFill>
                <a:schemeClr val="bg1"/>
              </a:solidFill>
              <a:latin typeface="Calibri"/>
              <a:cs typeface="Calibri"/>
            </a:endParaRPr>
          </a:p>
          <a:p>
            <a:pPr>
              <a:spcBef>
                <a:spcPts val="45"/>
              </a:spcBef>
              <a:buFont typeface="Arial"/>
              <a:buChar char="•"/>
            </a:pPr>
            <a:endParaRPr lang="en-US">
              <a:solidFill>
                <a:schemeClr val="bg1"/>
              </a:solidFill>
              <a:latin typeface="Calibri"/>
              <a:cs typeface="Calibri"/>
            </a:endParaRPr>
          </a:p>
          <a:p>
            <a:pPr marL="241300" indent="-228600">
              <a:buFont typeface="Arial"/>
              <a:buChar char="•"/>
              <a:tabLst>
                <a:tab pos="241300" algn="l"/>
              </a:tabLst>
            </a:pPr>
            <a:r>
              <a:rPr lang="en-US" b="1" spc="-10">
                <a:solidFill>
                  <a:schemeClr val="bg1"/>
                </a:solidFill>
                <a:latin typeface="Calibri"/>
                <a:cs typeface="Calibri"/>
              </a:rPr>
              <a:t>Questions?</a:t>
            </a:r>
            <a:r>
              <a:rPr lang="en-US" b="1" spc="15">
                <a:solidFill>
                  <a:schemeClr val="bg1"/>
                </a:solidFill>
                <a:latin typeface="Calibri"/>
                <a:cs typeface="Calibri"/>
              </a:rPr>
              <a:t> </a:t>
            </a:r>
            <a:r>
              <a:rPr lang="en-US" b="1">
                <a:solidFill>
                  <a:schemeClr val="bg1"/>
                </a:solidFill>
                <a:latin typeface="Calibri"/>
                <a:cs typeface="Calibri"/>
              </a:rPr>
              <a:t>Email</a:t>
            </a:r>
            <a:r>
              <a:rPr lang="en-US" b="1" spc="-10">
                <a:solidFill>
                  <a:schemeClr val="bg1"/>
                </a:solidFill>
                <a:latin typeface="Calibri"/>
                <a:cs typeface="Calibri"/>
              </a:rPr>
              <a:t> </a:t>
            </a:r>
            <a:r>
              <a:rPr lang="en-US" b="1" spc="-10">
                <a:solidFill>
                  <a:schemeClr val="bg1"/>
                </a:solidFill>
                <a:latin typeface="Calibri"/>
                <a:cs typeface="Calibri"/>
                <a:hlinkClick r:id="rId2"/>
              </a:rPr>
              <a:t>vhsibprograms@gmail.com</a:t>
            </a:r>
            <a:endParaRPr lang="en-US" b="1" spc="-10">
              <a:solidFill>
                <a:schemeClr val="bg1"/>
              </a:solidFill>
              <a:latin typeface="Calibri"/>
              <a:cs typeface="Calibri"/>
            </a:endParaRPr>
          </a:p>
          <a:p>
            <a:pPr marL="241300" indent="-228600">
              <a:buFont typeface="Arial"/>
              <a:buChar char="•"/>
              <a:tabLst>
                <a:tab pos="241300" algn="l"/>
              </a:tabLst>
            </a:pPr>
            <a:r>
              <a:rPr lang="en-US">
                <a:solidFill>
                  <a:schemeClr val="bg1"/>
                </a:solidFill>
              </a:rPr>
              <a:t>Website: </a:t>
            </a:r>
            <a:r>
              <a:rPr lang="en-US" b="1" u="sng">
                <a:solidFill>
                  <a:schemeClr val="bg1"/>
                </a:solidFill>
              </a:rPr>
              <a:t>venicehighibprograms.com</a:t>
            </a:r>
          </a:p>
          <a:p>
            <a:endParaRPr lang="en-US">
              <a:solidFill>
                <a:schemeClr val="bg1"/>
              </a:solidFill>
            </a:endParaRPr>
          </a:p>
        </p:txBody>
      </p:sp>
      <p:sp>
        <p:nvSpPr>
          <p:cNvPr id="4" name="Date Placeholder 3">
            <a:extLst>
              <a:ext uri="{FF2B5EF4-FFF2-40B4-BE49-F238E27FC236}">
                <a16:creationId xmlns:a16="http://schemas.microsoft.com/office/drawing/2014/main" id="{92329D8B-69E4-46D4-B397-CC494524F5D0}"/>
              </a:ext>
            </a:extLst>
          </p:cNvPr>
          <p:cNvSpPr>
            <a:spLocks noGrp="1"/>
          </p:cNvSpPr>
          <p:nvPr>
            <p:ph type="dt" sz="half" idx="10"/>
          </p:nvPr>
        </p:nvSpPr>
        <p:spPr>
          <a:xfrm>
            <a:off x="4822710" y="6373314"/>
            <a:ext cx="3500715" cy="309201"/>
          </a:xfrm>
        </p:spPr>
        <p:txBody>
          <a:bodyPr>
            <a:normAutofit/>
          </a:bodyPr>
          <a:lstStyle/>
          <a:p>
            <a:pPr algn="l">
              <a:spcAft>
                <a:spcPts val="600"/>
              </a:spcAft>
            </a:pPr>
            <a:r>
              <a:rPr lang="en-US"/>
              <a:t>Venice IB Informational Night • Jan 12, 6:00 PM </a:t>
            </a:r>
          </a:p>
        </p:txBody>
      </p:sp>
    </p:spTree>
    <p:extLst>
      <p:ext uri="{BB962C8B-B14F-4D97-AF65-F5344CB8AC3E}">
        <p14:creationId xmlns:p14="http://schemas.microsoft.com/office/powerpoint/2010/main" val="1834180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mputer script on a screen">
            <a:extLst>
              <a:ext uri="{FF2B5EF4-FFF2-40B4-BE49-F238E27FC236}">
                <a16:creationId xmlns:a16="http://schemas.microsoft.com/office/drawing/2014/main" id="{34165391-EAA4-25D5-603D-1E19FC43DBED}"/>
              </a:ext>
            </a:extLst>
          </p:cNvPr>
          <p:cNvPicPr>
            <a:picLocks noChangeAspect="1"/>
          </p:cNvPicPr>
          <p:nvPr/>
        </p:nvPicPr>
        <p:blipFill>
          <a:blip r:embed="rId2">
            <a:alphaModFix amt="50000"/>
          </a:blip>
          <a:srcRect t="5980" r="-1" b="9748"/>
          <a:stretch>
            <a:fillRect/>
          </a:stretch>
        </p:blipFill>
        <p:spPr>
          <a:xfrm>
            <a:off x="305" y="10"/>
            <a:ext cx="12191695" cy="6857990"/>
          </a:xfrm>
          <a:prstGeom prst="rect">
            <a:avLst/>
          </a:prstGeom>
        </p:spPr>
      </p:pic>
      <p:sp>
        <p:nvSpPr>
          <p:cNvPr id="1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7" name="Rectangle 1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B07241C8-FDE5-A53A-A17D-3620BF7E02E3}"/>
              </a:ext>
            </a:extLst>
          </p:cNvPr>
          <p:cNvSpPr>
            <a:spLocks noGrp="1"/>
          </p:cNvSpPr>
          <p:nvPr>
            <p:ph type="title"/>
          </p:nvPr>
        </p:nvSpPr>
        <p:spPr>
          <a:xfrm>
            <a:off x="1130271" y="1193800"/>
            <a:ext cx="3193050" cy="4699000"/>
          </a:xfrm>
        </p:spPr>
        <p:txBody>
          <a:bodyPr anchor="ctr">
            <a:normAutofit/>
          </a:bodyPr>
          <a:lstStyle/>
          <a:p>
            <a:r>
              <a:rPr lang="en-US"/>
              <a:t>What’s Next?</a:t>
            </a:r>
          </a:p>
        </p:txBody>
      </p:sp>
      <p:sp>
        <p:nvSpPr>
          <p:cNvPr id="5" name="Footer Placeholder 4">
            <a:extLst>
              <a:ext uri="{FF2B5EF4-FFF2-40B4-BE49-F238E27FC236}">
                <a16:creationId xmlns:a16="http://schemas.microsoft.com/office/drawing/2014/main" id="{D9164EDC-8193-61BD-E970-3BDE49FE7BEC}"/>
              </a:ext>
            </a:extLst>
          </p:cNvPr>
          <p:cNvSpPr>
            <a:spLocks noGrp="1"/>
          </p:cNvSpPr>
          <p:nvPr>
            <p:ph type="ftr" sz="quarter" idx="11"/>
          </p:nvPr>
        </p:nvSpPr>
        <p:spPr>
          <a:xfrm>
            <a:off x="4976636" y="539496"/>
            <a:ext cx="5938836" cy="309201"/>
          </a:xfrm>
        </p:spPr>
        <p:txBody>
          <a:bodyPr>
            <a:normAutofit/>
          </a:bodyPr>
          <a:lstStyle/>
          <a:p>
            <a:pPr>
              <a:spcAft>
                <a:spcPts val="600"/>
              </a:spcAft>
            </a:pPr>
            <a:r>
              <a:rPr lang="en-US">
                <a:solidFill>
                  <a:schemeClr val="tx1"/>
                </a:solidFill>
              </a:rPr>
              <a:t>International Baccalaureate • Venice High School </a:t>
            </a:r>
          </a:p>
        </p:txBody>
      </p:sp>
      <p:cxnSp>
        <p:nvCxnSpPr>
          <p:cNvPr id="19" name="Straight Connector 1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CDEE763-8F2F-2D9C-C300-56EF81E17FBE}"/>
              </a:ext>
            </a:extLst>
          </p:cNvPr>
          <p:cNvSpPr>
            <a:spLocks noGrp="1"/>
          </p:cNvSpPr>
          <p:nvPr>
            <p:ph idx="1"/>
          </p:nvPr>
        </p:nvSpPr>
        <p:spPr>
          <a:xfrm>
            <a:off x="4976636" y="1193800"/>
            <a:ext cx="6085091" cy="4699000"/>
          </a:xfrm>
        </p:spPr>
        <p:txBody>
          <a:bodyPr anchor="ctr">
            <a:normAutofit/>
          </a:bodyPr>
          <a:lstStyle/>
          <a:p>
            <a:r>
              <a:rPr lang="en-US" dirty="0"/>
              <a:t>Review the IB Program flyer at </a:t>
            </a:r>
            <a:r>
              <a:rPr lang="en-US" b="1" u="sng"/>
              <a:t>venicehighibprograms.com</a:t>
            </a:r>
          </a:p>
          <a:p>
            <a:r>
              <a:rPr lang="en-US" dirty="0"/>
              <a:t>Rising 10</a:t>
            </a:r>
            <a:r>
              <a:rPr lang="en-US" baseline="30000" dirty="0"/>
              <a:t>th</a:t>
            </a:r>
            <a:r>
              <a:rPr lang="en-US" dirty="0"/>
              <a:t> on campus: apply in ELA this week</a:t>
            </a:r>
          </a:p>
          <a:p>
            <a:r>
              <a:rPr lang="en-US" dirty="0"/>
              <a:t>Rising 9</a:t>
            </a:r>
            <a:r>
              <a:rPr lang="en-US" baseline="30000" dirty="0"/>
              <a:t>th</a:t>
            </a:r>
            <a:r>
              <a:rPr lang="en-US" dirty="0"/>
              <a:t> (and all others): apply this week using the QR code at the end of this presentation or on our site</a:t>
            </a:r>
          </a:p>
          <a:p>
            <a:r>
              <a:rPr lang="en-US" dirty="0"/>
              <a:t>VHS IB will email you directly with acceptance or denial</a:t>
            </a:r>
          </a:p>
          <a:p>
            <a:r>
              <a:rPr lang="en-US" dirty="0"/>
              <a:t>If you are accepted, you will need to also apply through the district magnet process on the district site</a:t>
            </a:r>
          </a:p>
        </p:txBody>
      </p:sp>
      <p:sp>
        <p:nvSpPr>
          <p:cNvPr id="2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 name="Date Placeholder 3">
            <a:extLst>
              <a:ext uri="{FF2B5EF4-FFF2-40B4-BE49-F238E27FC236}">
                <a16:creationId xmlns:a16="http://schemas.microsoft.com/office/drawing/2014/main" id="{8E563E94-C7B2-E44C-3E10-9ABE004A6245}"/>
              </a:ext>
            </a:extLst>
          </p:cNvPr>
          <p:cNvSpPr>
            <a:spLocks noGrp="1"/>
          </p:cNvSpPr>
          <p:nvPr>
            <p:ph type="dt" sz="half" idx="10"/>
          </p:nvPr>
        </p:nvSpPr>
        <p:spPr>
          <a:xfrm>
            <a:off x="7726680" y="6007608"/>
            <a:ext cx="3500715" cy="309201"/>
          </a:xfrm>
        </p:spPr>
        <p:txBody>
          <a:bodyPr>
            <a:normAutofit/>
          </a:bodyPr>
          <a:lstStyle/>
          <a:p>
            <a:pPr>
              <a:spcAft>
                <a:spcPts val="600"/>
              </a:spcAft>
            </a:pPr>
            <a:r>
              <a:rPr lang="en-US"/>
              <a:t>Venice IB Informational Night • Jan 12, 6:00 PM </a:t>
            </a:r>
          </a:p>
        </p:txBody>
      </p:sp>
    </p:spTree>
    <p:extLst>
      <p:ext uri="{BB962C8B-B14F-4D97-AF65-F5344CB8AC3E}">
        <p14:creationId xmlns:p14="http://schemas.microsoft.com/office/powerpoint/2010/main" val="86536693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A807EB4C-6223-5FF7-6C30-4604E83CAD2F}"/>
              </a:ext>
            </a:extLst>
          </p:cNvPr>
          <p:cNvSpPr>
            <a:spLocks noGrp="1"/>
          </p:cNvSpPr>
          <p:nvPr>
            <p:ph type="title"/>
          </p:nvPr>
        </p:nvSpPr>
        <p:spPr>
          <a:xfrm>
            <a:off x="1451579" y="2303047"/>
            <a:ext cx="3272093" cy="2674198"/>
          </a:xfrm>
        </p:spPr>
        <p:txBody>
          <a:bodyPr anchor="t">
            <a:normAutofit/>
          </a:bodyPr>
          <a:lstStyle/>
          <a:p>
            <a:r>
              <a:rPr lang="en-US" dirty="0"/>
              <a:t>Expectations of Pre-IB Track Acceptance</a:t>
            </a:r>
          </a:p>
        </p:txBody>
      </p:sp>
      <p:sp>
        <p:nvSpPr>
          <p:cNvPr id="5" name="Footer Placeholder 4">
            <a:extLst>
              <a:ext uri="{FF2B5EF4-FFF2-40B4-BE49-F238E27FC236}">
                <a16:creationId xmlns:a16="http://schemas.microsoft.com/office/drawing/2014/main" id="{9D40087C-EB79-186A-805A-E7B47AA829D8}"/>
              </a:ext>
            </a:extLst>
          </p:cNvPr>
          <p:cNvSpPr>
            <a:spLocks noGrp="1"/>
          </p:cNvSpPr>
          <p:nvPr>
            <p:ph type="ftr" sz="quarter" idx="11"/>
          </p:nvPr>
        </p:nvSpPr>
        <p:spPr>
          <a:xfrm>
            <a:off x="1451579" y="329307"/>
            <a:ext cx="5938836" cy="309201"/>
          </a:xfrm>
        </p:spPr>
        <p:txBody>
          <a:bodyPr>
            <a:normAutofit/>
          </a:bodyPr>
          <a:lstStyle/>
          <a:p>
            <a:pPr>
              <a:spcAft>
                <a:spcPts val="600"/>
              </a:spcAft>
            </a:pPr>
            <a:r>
              <a:rPr lang="en-US"/>
              <a:t>International Baccalaureate • Venice High School </a:t>
            </a:r>
          </a:p>
        </p:txBody>
      </p:sp>
      <p:sp>
        <p:nvSpPr>
          <p:cNvPr id="4" name="Date Placeholder 3">
            <a:extLst>
              <a:ext uri="{FF2B5EF4-FFF2-40B4-BE49-F238E27FC236}">
                <a16:creationId xmlns:a16="http://schemas.microsoft.com/office/drawing/2014/main" id="{745FD7E4-2F42-BF17-F351-478E55F3CCB9}"/>
              </a:ext>
            </a:extLst>
          </p:cNvPr>
          <p:cNvSpPr>
            <a:spLocks noGrp="1"/>
          </p:cNvSpPr>
          <p:nvPr>
            <p:ph type="dt" sz="half" idx="10"/>
          </p:nvPr>
        </p:nvSpPr>
        <p:spPr>
          <a:xfrm>
            <a:off x="7554138" y="330370"/>
            <a:ext cx="3500715" cy="309201"/>
          </a:xfrm>
        </p:spPr>
        <p:txBody>
          <a:bodyPr>
            <a:normAutofit/>
          </a:bodyPr>
          <a:lstStyle/>
          <a:p>
            <a:pPr>
              <a:spcAft>
                <a:spcPts val="600"/>
              </a:spcAft>
            </a:pPr>
            <a:r>
              <a:rPr lang="en-US"/>
              <a:t>Venice IB Informational Night • Jan 12, 6:00 PM </a:t>
            </a:r>
          </a:p>
        </p:txBody>
      </p:sp>
      <p:cxnSp>
        <p:nvCxnSpPr>
          <p:cNvPr id="15" name="Straight Connector 14">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9" name="Picture 18">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 name="Straight Connector 20">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4F0F935D-39B7-5EB7-41B0-3F5430C3A839}"/>
              </a:ext>
            </a:extLst>
          </p:cNvPr>
          <p:cNvGraphicFramePr>
            <a:graphicFrameLocks noGrp="1"/>
          </p:cNvGraphicFramePr>
          <p:nvPr>
            <p:ph idx="1"/>
            <p:extLst>
              <p:ext uri="{D42A27DB-BD31-4B8C-83A1-F6EECF244321}">
                <p14:modId xmlns:p14="http://schemas.microsoft.com/office/powerpoint/2010/main" val="3463075517"/>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2920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111B7291-E8D4-9A1A-0D04-857BA67F8DCC}"/>
              </a:ext>
            </a:extLst>
          </p:cNvPr>
          <p:cNvSpPr>
            <a:spLocks noGrp="1"/>
          </p:cNvSpPr>
          <p:nvPr>
            <p:ph type="title"/>
          </p:nvPr>
        </p:nvSpPr>
        <p:spPr>
          <a:xfrm>
            <a:off x="1451580" y="804520"/>
            <a:ext cx="4176511" cy="1049235"/>
          </a:xfrm>
        </p:spPr>
        <p:txBody>
          <a:bodyPr>
            <a:normAutofit/>
          </a:bodyPr>
          <a:lstStyle/>
          <a:p>
            <a:r>
              <a:rPr lang="en-US"/>
              <a:t>Thank You for Being Here</a:t>
            </a:r>
          </a:p>
        </p:txBody>
      </p:sp>
      <p:sp>
        <p:nvSpPr>
          <p:cNvPr id="5" name="Footer Placeholder 4">
            <a:extLst>
              <a:ext uri="{FF2B5EF4-FFF2-40B4-BE49-F238E27FC236}">
                <a16:creationId xmlns:a16="http://schemas.microsoft.com/office/drawing/2014/main" id="{1747754C-BB51-DD4A-6231-13BA7EE84881}"/>
              </a:ext>
            </a:extLst>
          </p:cNvPr>
          <p:cNvSpPr>
            <a:spLocks noGrp="1"/>
          </p:cNvSpPr>
          <p:nvPr>
            <p:ph type="ftr" sz="quarter" idx="11"/>
          </p:nvPr>
        </p:nvSpPr>
        <p:spPr>
          <a:xfrm>
            <a:off x="1451581" y="329309"/>
            <a:ext cx="4172212" cy="309201"/>
          </a:xfrm>
        </p:spPr>
        <p:txBody>
          <a:bodyPr>
            <a:normAutofit/>
          </a:bodyPr>
          <a:lstStyle/>
          <a:p>
            <a:pPr>
              <a:spcAft>
                <a:spcPts val="600"/>
              </a:spcAft>
            </a:pPr>
            <a:r>
              <a:rPr lang="en-US"/>
              <a:t>International Baccalaureate • Venice High School </a:t>
            </a:r>
          </a:p>
        </p:txBody>
      </p:sp>
      <p:sp>
        <p:nvSpPr>
          <p:cNvPr id="15" name="Rectangle 14">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1ED890CC-1086-F4AA-7B7D-12CFED3726CC}"/>
              </a:ext>
            </a:extLst>
          </p:cNvPr>
          <p:cNvSpPr>
            <a:spLocks noGrp="1"/>
          </p:cNvSpPr>
          <p:nvPr>
            <p:ph idx="1"/>
          </p:nvPr>
        </p:nvSpPr>
        <p:spPr>
          <a:xfrm>
            <a:off x="1451581" y="2015732"/>
            <a:ext cx="4172212" cy="3450613"/>
          </a:xfrm>
        </p:spPr>
        <p:txBody>
          <a:bodyPr>
            <a:normAutofit/>
          </a:bodyPr>
          <a:lstStyle/>
          <a:p>
            <a:r>
              <a:rPr lang="en-US" dirty="0"/>
              <a:t>We look forward to partnering with your family. You are invited to join our IB Boosters…</a:t>
            </a:r>
          </a:p>
          <a:p>
            <a:endParaRPr lang="en-US" dirty="0"/>
          </a:p>
        </p:txBody>
      </p:sp>
      <p:pic>
        <p:nvPicPr>
          <p:cNvPr id="6" name="Picture 5">
            <a:extLst>
              <a:ext uri="{FF2B5EF4-FFF2-40B4-BE49-F238E27FC236}">
                <a16:creationId xmlns:a16="http://schemas.microsoft.com/office/drawing/2014/main" id="{B50EC818-EFDC-2C94-C6AD-A207BA4FEBD2}"/>
              </a:ext>
            </a:extLst>
          </p:cNvPr>
          <p:cNvPicPr>
            <a:picLocks noChangeAspect="1"/>
          </p:cNvPicPr>
          <p:nvPr/>
        </p:nvPicPr>
        <p:blipFill>
          <a:blip r:embed="rId2"/>
          <a:stretch>
            <a:fillRect/>
          </a:stretch>
        </p:blipFill>
        <p:spPr>
          <a:xfrm>
            <a:off x="6244251" y="805583"/>
            <a:ext cx="4660762" cy="4660762"/>
          </a:xfrm>
          <a:prstGeom prst="rect">
            <a:avLst/>
          </a:prstGeom>
        </p:spPr>
      </p:pic>
      <p:sp>
        <p:nvSpPr>
          <p:cNvPr id="4" name="Date Placeholder 3">
            <a:extLst>
              <a:ext uri="{FF2B5EF4-FFF2-40B4-BE49-F238E27FC236}">
                <a16:creationId xmlns:a16="http://schemas.microsoft.com/office/drawing/2014/main" id="{EC858A5A-1D54-FCB9-A25C-8F59F8DA1E73}"/>
              </a:ext>
            </a:extLst>
          </p:cNvPr>
          <p:cNvSpPr>
            <a:spLocks noGrp="1"/>
          </p:cNvSpPr>
          <p:nvPr>
            <p:ph type="dt" sz="half" idx="10"/>
          </p:nvPr>
        </p:nvSpPr>
        <p:spPr>
          <a:xfrm>
            <a:off x="1451581" y="5477468"/>
            <a:ext cx="4172212" cy="309201"/>
          </a:xfrm>
        </p:spPr>
        <p:txBody>
          <a:bodyPr>
            <a:normAutofit/>
          </a:bodyPr>
          <a:lstStyle/>
          <a:p>
            <a:pPr algn="l">
              <a:spcAft>
                <a:spcPts val="600"/>
              </a:spcAft>
            </a:pPr>
            <a:r>
              <a:rPr lang="en-US"/>
              <a:t>Venice IB Informational Night • Jan 12, 6:00 PM </a:t>
            </a:r>
          </a:p>
        </p:txBody>
      </p:sp>
      <p:pic>
        <p:nvPicPr>
          <p:cNvPr id="17" name="Picture 16">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6540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4" name="Picture 33">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6" name="Straight Connector 35">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0" name="Rectangle 39">
            <a:extLst>
              <a:ext uri="{FF2B5EF4-FFF2-40B4-BE49-F238E27FC236}">
                <a16:creationId xmlns:a16="http://schemas.microsoft.com/office/drawing/2014/main" id="{B0013D77-6314-4D7E-B3AE-F64340434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F504834-5C3B-4268-AA97-192F1C8B3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30BC91F-7B97-E118-F66C-263742447210}"/>
              </a:ext>
            </a:extLst>
          </p:cNvPr>
          <p:cNvSpPr>
            <a:spLocks noGrp="1"/>
          </p:cNvSpPr>
          <p:nvPr>
            <p:ph type="title"/>
          </p:nvPr>
        </p:nvSpPr>
        <p:spPr>
          <a:xfrm>
            <a:off x="1452617" y="976508"/>
            <a:ext cx="5525305" cy="2367221"/>
          </a:xfrm>
        </p:spPr>
        <p:txBody>
          <a:bodyPr vert="horz" lIns="91440" tIns="45720" rIns="91440" bIns="0" rtlCol="0" anchor="b">
            <a:normAutofit/>
          </a:bodyPr>
          <a:lstStyle/>
          <a:p>
            <a:r>
              <a:rPr lang="en-US" sz="5400"/>
              <a:t>IB Application for ALL Students</a:t>
            </a:r>
          </a:p>
        </p:txBody>
      </p:sp>
      <p:sp>
        <p:nvSpPr>
          <p:cNvPr id="5" name="Footer Placeholder 4">
            <a:extLst>
              <a:ext uri="{FF2B5EF4-FFF2-40B4-BE49-F238E27FC236}">
                <a16:creationId xmlns:a16="http://schemas.microsoft.com/office/drawing/2014/main" id="{758478F4-8AF1-F799-2E04-B85C65D2B708}"/>
              </a:ext>
            </a:extLst>
          </p:cNvPr>
          <p:cNvSpPr>
            <a:spLocks noGrp="1"/>
          </p:cNvSpPr>
          <p:nvPr>
            <p:ph type="ftr" sz="quarter" idx="11"/>
          </p:nvPr>
        </p:nvSpPr>
        <p:spPr>
          <a:xfrm>
            <a:off x="1449982" y="329309"/>
            <a:ext cx="5533553" cy="309201"/>
          </a:xfrm>
        </p:spPr>
        <p:txBody>
          <a:bodyPr vert="horz" lIns="91440" tIns="45720" rIns="91440" bIns="45720" rtlCol="0" anchor="ctr">
            <a:normAutofit/>
          </a:bodyPr>
          <a:lstStyle/>
          <a:p>
            <a:pPr>
              <a:spcAft>
                <a:spcPts val="600"/>
              </a:spcAft>
            </a:pPr>
            <a:r>
              <a:rPr lang="en-US"/>
              <a:t>International Baccalaureate • Venice High School </a:t>
            </a:r>
          </a:p>
        </p:txBody>
      </p:sp>
      <p:cxnSp>
        <p:nvCxnSpPr>
          <p:cNvPr id="44" name="Straight Connector 43">
            <a:extLst>
              <a:ext uri="{FF2B5EF4-FFF2-40B4-BE49-F238E27FC236}">
                <a16:creationId xmlns:a16="http://schemas.microsoft.com/office/drawing/2014/main" id="{08499C1D-827E-4262-9D7E-C9C5D41F74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8" y="3528543"/>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 name="Date Placeholder 3">
            <a:extLst>
              <a:ext uri="{FF2B5EF4-FFF2-40B4-BE49-F238E27FC236}">
                <a16:creationId xmlns:a16="http://schemas.microsoft.com/office/drawing/2014/main" id="{CCFA4F41-4212-A4CB-A797-CEE383303A4C}"/>
              </a:ext>
            </a:extLst>
          </p:cNvPr>
          <p:cNvSpPr>
            <a:spLocks noGrp="1"/>
          </p:cNvSpPr>
          <p:nvPr>
            <p:ph type="dt" sz="half" idx="10"/>
          </p:nvPr>
        </p:nvSpPr>
        <p:spPr>
          <a:xfrm>
            <a:off x="1452525" y="5485654"/>
            <a:ext cx="5531009" cy="309201"/>
          </a:xfrm>
        </p:spPr>
        <p:txBody>
          <a:bodyPr vert="horz" lIns="91440" tIns="45720" rIns="91440" bIns="45720" rtlCol="0" anchor="ctr">
            <a:normAutofit/>
          </a:bodyPr>
          <a:lstStyle/>
          <a:p>
            <a:pPr algn="l">
              <a:spcAft>
                <a:spcPts val="600"/>
              </a:spcAft>
            </a:pPr>
            <a:r>
              <a:rPr lang="en-US"/>
              <a:t>Venice IB Informational Night • Jan 12, 6:00 PM </a:t>
            </a:r>
          </a:p>
        </p:txBody>
      </p:sp>
      <p:grpSp>
        <p:nvGrpSpPr>
          <p:cNvPr id="46" name="Group 45">
            <a:extLst>
              <a:ext uri="{FF2B5EF4-FFF2-40B4-BE49-F238E27FC236}">
                <a16:creationId xmlns:a16="http://schemas.microsoft.com/office/drawing/2014/main" id="{14769521-3FF2-4900-8E88-FE324129CB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47" name="Rectangle 46">
              <a:extLst>
                <a:ext uri="{FF2B5EF4-FFF2-40B4-BE49-F238E27FC236}">
                  <a16:creationId xmlns:a16="http://schemas.microsoft.com/office/drawing/2014/main" id="{81FA2858-515C-4B19-957E-E33BE2525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C120D3D-6DFE-4D3F-821A-5DEB60B85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 name="Content Placeholder 7">
            <a:extLst>
              <a:ext uri="{FF2B5EF4-FFF2-40B4-BE49-F238E27FC236}">
                <a16:creationId xmlns:a16="http://schemas.microsoft.com/office/drawing/2014/main" id="{31E3DC34-0C63-9146-8BA0-B3BB4F3615A5}"/>
              </a:ext>
            </a:extLst>
          </p:cNvPr>
          <p:cNvPicPr>
            <a:picLocks noGrp="1" noChangeAspect="1"/>
          </p:cNvPicPr>
          <p:nvPr>
            <p:ph idx="1"/>
          </p:nvPr>
        </p:nvPicPr>
        <p:blipFill>
          <a:blip r:embed="rId3"/>
          <a:srcRect r="2" b="2281"/>
          <a:stretch>
            <a:fillRect/>
          </a:stretch>
        </p:blipFill>
        <p:spPr>
          <a:xfrm>
            <a:off x="8116373" y="1116345"/>
            <a:ext cx="2799103" cy="3866172"/>
          </a:xfrm>
          <a:prstGeom prst="rect">
            <a:avLst/>
          </a:prstGeom>
        </p:spPr>
      </p:pic>
      <p:pic>
        <p:nvPicPr>
          <p:cNvPr id="50" name="Picture 49">
            <a:extLst>
              <a:ext uri="{FF2B5EF4-FFF2-40B4-BE49-F238E27FC236}">
                <a16:creationId xmlns:a16="http://schemas.microsoft.com/office/drawing/2014/main" id="{734D3980-B8F4-49E4-BADC-88E2D3517D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2" name="Straight Connector 51">
            <a:extLst>
              <a:ext uri="{FF2B5EF4-FFF2-40B4-BE49-F238E27FC236}">
                <a16:creationId xmlns:a16="http://schemas.microsoft.com/office/drawing/2014/main" id="{90E57DF2-FA2B-4494-B47E-8180C6326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32437"/>
      </p:ext>
    </p:extLst>
  </p:cSld>
  <p:clrMapOvr>
    <a:masterClrMapping/>
  </p:clrMapOvr>
</p:sld>
</file>

<file path=ppt/theme/theme1.xml><?xml version="1.0" encoding="utf-8"?>
<a:theme xmlns:a="http://schemas.openxmlformats.org/drawingml/2006/main" name="Gallery">
  <a:themeElements>
    <a:clrScheme name="Custom 1">
      <a:dk1>
        <a:srgbClr val="8F8F8F"/>
      </a:dk1>
      <a:lt1>
        <a:sysClr val="window" lastClr="FFFFFF"/>
      </a:lt1>
      <a:dk2>
        <a:srgbClr val="454545"/>
      </a:dk2>
      <a:lt2>
        <a:srgbClr val="DFDBD5"/>
      </a:lt2>
      <a:accent1>
        <a:srgbClr val="0070C0"/>
      </a:accent1>
      <a:accent2>
        <a:srgbClr val="00B0F0"/>
      </a:accent2>
      <a:accent3>
        <a:srgbClr val="00B050"/>
      </a:accent3>
      <a:accent4>
        <a:srgbClr val="FFFFFF"/>
      </a:accent4>
      <a:accent5>
        <a:srgbClr val="586EA6"/>
      </a:accent5>
      <a:accent6>
        <a:srgbClr val="8F8F8F"/>
      </a:accent6>
      <a:hlink>
        <a:srgbClr val="0070C0"/>
      </a:hlink>
      <a:folHlink>
        <a:srgbClr val="0070C0"/>
      </a:folHlink>
    </a:clrScheme>
    <a:fontScheme name="Custom 1">
      <a:majorFont>
        <a:latin typeface="Calibri"/>
        <a:ea typeface=""/>
        <a:cs typeface=""/>
      </a:majorFont>
      <a:minorFont>
        <a:latin typeface="Segoe UI Variable Small Semibol"/>
        <a:ea typeface=""/>
        <a:cs typeface=""/>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1_Gallery">
  <a:themeElements>
    <a:clrScheme name="Custom 1">
      <a:dk1>
        <a:srgbClr val="8F8F8F"/>
      </a:dk1>
      <a:lt1>
        <a:sysClr val="window" lastClr="FFFFFF"/>
      </a:lt1>
      <a:dk2>
        <a:srgbClr val="454545"/>
      </a:dk2>
      <a:lt2>
        <a:srgbClr val="DFDBD5"/>
      </a:lt2>
      <a:accent1>
        <a:srgbClr val="0070C0"/>
      </a:accent1>
      <a:accent2>
        <a:srgbClr val="00B0F0"/>
      </a:accent2>
      <a:accent3>
        <a:srgbClr val="00B050"/>
      </a:accent3>
      <a:accent4>
        <a:srgbClr val="FFFFFF"/>
      </a:accent4>
      <a:accent5>
        <a:srgbClr val="586EA6"/>
      </a:accent5>
      <a:accent6>
        <a:srgbClr val="8F8F8F"/>
      </a:accent6>
      <a:hlink>
        <a:srgbClr val="0070C0"/>
      </a:hlink>
      <a:folHlink>
        <a:srgbClr val="0070C0"/>
      </a:folHlink>
    </a:clrScheme>
    <a:fontScheme name="Custom 1">
      <a:majorFont>
        <a:latin typeface="Calibri"/>
        <a:ea typeface=""/>
        <a:cs typeface=""/>
      </a:majorFont>
      <a:minorFont>
        <a:latin typeface="Segoe UI Variable Small Semibol"/>
        <a:ea typeface=""/>
        <a:cs typeface=""/>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TM10001114[[fn=Gallery]]</Template>
  <TotalTime>18354</TotalTime>
  <Words>1537</Words>
  <Application>Microsoft Office PowerPoint</Application>
  <PresentationFormat>Widescreen</PresentationFormat>
  <Paragraphs>193</Paragraphs>
  <Slides>28</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Aptos</vt:lpstr>
      <vt:lpstr>Arial</vt:lpstr>
      <vt:lpstr>Calibri</vt:lpstr>
      <vt:lpstr>Segoe UI Variable Small Semibol</vt:lpstr>
      <vt:lpstr>Tw Cen MT</vt:lpstr>
      <vt:lpstr>Gallery</vt:lpstr>
      <vt:lpstr>1_Gallery</vt:lpstr>
      <vt:lpstr>Venice High School International Baccalaureate </vt:lpstr>
      <vt:lpstr>What is IB?</vt:lpstr>
      <vt:lpstr>What are the Benefits of IB?</vt:lpstr>
      <vt:lpstr>An Important District Fact</vt:lpstr>
      <vt:lpstr>What Makes Venice IB Different</vt:lpstr>
      <vt:lpstr>How Does the IB Program Help kids?</vt:lpstr>
      <vt:lpstr>IB at Venice High School</vt:lpstr>
      <vt:lpstr>How does my child prepare for IB?</vt:lpstr>
      <vt:lpstr>Other Prerequisites</vt:lpstr>
      <vt:lpstr>IB Diploma Programme (DP)</vt:lpstr>
      <vt:lpstr>Diploma Program (DP)</vt:lpstr>
      <vt:lpstr>IB Career-Related Programme (CP)</vt:lpstr>
      <vt:lpstr>Career Program (CP)</vt:lpstr>
      <vt:lpstr>Career Pathways</vt:lpstr>
      <vt:lpstr>PowerPoint Presentation</vt:lpstr>
      <vt:lpstr>What 9th Grade Looks Like at Venice in Preparation for the IB Program (11th and 12th)</vt:lpstr>
      <vt:lpstr>Possible schedule for 9th Grade</vt:lpstr>
      <vt:lpstr>IB Courses Offered at Venice High</vt:lpstr>
      <vt:lpstr>Support Is Part of the Design</vt:lpstr>
      <vt:lpstr>Magnet Status: How It Works</vt:lpstr>
      <vt:lpstr>Is Venice IB a Good Fit?</vt:lpstr>
      <vt:lpstr>From Our Students</vt:lpstr>
      <vt:lpstr>Beyond the Classroom</vt:lpstr>
      <vt:lpstr>Meet the IB Team</vt:lpstr>
      <vt:lpstr>What’s Next?</vt:lpstr>
      <vt:lpstr>Expectations of Pre-IB Track Acceptance</vt:lpstr>
      <vt:lpstr>Thank You for Being Here</vt:lpstr>
      <vt:lpstr>IB Application for ALL Students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Crocker Brian</dc:creator>
  <cp:lastModifiedBy>Crocker Brian</cp:lastModifiedBy>
  <cp:revision>1</cp:revision>
  <dcterms:created xsi:type="dcterms:W3CDTF">2026-01-06T17:42:13Z</dcterms:created>
  <dcterms:modified xsi:type="dcterms:W3CDTF">2026-01-21T12:39:15Z</dcterms:modified>
</cp:coreProperties>
</file>